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57"/>
  </p:notesMasterIdLst>
  <p:sldIdLst>
    <p:sldId id="256" r:id="rId2"/>
    <p:sldId id="346" r:id="rId3"/>
    <p:sldId id="310" r:id="rId4"/>
    <p:sldId id="311" r:id="rId5"/>
    <p:sldId id="313" r:id="rId6"/>
    <p:sldId id="312" r:id="rId7"/>
    <p:sldId id="314" r:id="rId8"/>
    <p:sldId id="315" r:id="rId9"/>
    <p:sldId id="332" r:id="rId10"/>
    <p:sldId id="316" r:id="rId11"/>
    <p:sldId id="317" r:id="rId12"/>
    <p:sldId id="318" r:id="rId13"/>
    <p:sldId id="319" r:id="rId14"/>
    <p:sldId id="333" r:id="rId15"/>
    <p:sldId id="321" r:id="rId16"/>
    <p:sldId id="320" r:id="rId17"/>
    <p:sldId id="322" r:id="rId18"/>
    <p:sldId id="308" r:id="rId19"/>
    <p:sldId id="347" r:id="rId20"/>
    <p:sldId id="348" r:id="rId21"/>
    <p:sldId id="349" r:id="rId22"/>
    <p:sldId id="350" r:id="rId23"/>
    <p:sldId id="351" r:id="rId24"/>
    <p:sldId id="324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34" r:id="rId33"/>
    <p:sldId id="335" r:id="rId34"/>
    <p:sldId id="336" r:id="rId35"/>
    <p:sldId id="337" r:id="rId36"/>
    <p:sldId id="339" r:id="rId37"/>
    <p:sldId id="340" r:id="rId38"/>
    <p:sldId id="341" r:id="rId39"/>
    <p:sldId id="342" r:id="rId40"/>
    <p:sldId id="343" r:id="rId41"/>
    <p:sldId id="344" r:id="rId42"/>
    <p:sldId id="345" r:id="rId43"/>
    <p:sldId id="352" r:id="rId44"/>
    <p:sldId id="353" r:id="rId45"/>
    <p:sldId id="354" r:id="rId46"/>
    <p:sldId id="355" r:id="rId47"/>
    <p:sldId id="356" r:id="rId48"/>
    <p:sldId id="357" r:id="rId49"/>
    <p:sldId id="358" r:id="rId50"/>
    <p:sldId id="359" r:id="rId51"/>
    <p:sldId id="363" r:id="rId52"/>
    <p:sldId id="364" r:id="rId53"/>
    <p:sldId id="365" r:id="rId54"/>
    <p:sldId id="366" r:id="rId55"/>
    <p:sldId id="257" r:id="rId56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58"/>
    </p:embeddedFon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Oxygen" panose="02000503000000000000" pitchFamily="2" charset="0"/>
      <p:regular r:id="rId63"/>
      <p:bold r:id="rId64"/>
    </p:embeddedFont>
    <p:embeddedFont>
      <p:font typeface="Oxygen Light" panose="02000303000000000000" pitchFamily="2" charset="0"/>
      <p:regular r:id="rId65"/>
      <p:bold r:id="rId66"/>
    </p:embeddedFont>
    <p:embeddedFont>
      <p:font typeface="Poiret One" panose="00000500000000000000" pitchFamily="2" charset="0"/>
      <p:regular r:id="rId67"/>
    </p:embeddedFont>
    <p:embeddedFont>
      <p:font typeface="Tahoma" panose="020B0604030504040204" pitchFamily="34" charset="0"/>
      <p:regular r:id="rId68"/>
      <p:bold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BB328E0-A25E-4002-8645-9650D2BCF6D2}">
  <a:tblStyle styleId="{0BB328E0-A25E-4002-8645-9650D2BCF6D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86477" autoAdjust="0"/>
  </p:normalViewPr>
  <p:slideViewPr>
    <p:cSldViewPr snapToGrid="0">
      <p:cViewPr varScale="1">
        <p:scale>
          <a:sx n="129" d="100"/>
          <a:sy n="129" d="100"/>
        </p:scale>
        <p:origin x="115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25f85ca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a25f85cae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ac439249f7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ac439249f7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Viết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các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hàm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thực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hiện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các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hành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động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của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đối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tượng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Ở đây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chúng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ta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sẽ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viết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3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hàm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chính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đại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diện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cho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hành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động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của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đối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tượng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bao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gồm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hàm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paySuccess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payFailed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receiveProduct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69373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ac439249f7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ac439249f7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Ở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các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hàm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chúng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ta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cần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kiểm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tra xem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trạng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thái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state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của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đối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tượng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đang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là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gì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và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ứng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với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mỗi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state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đó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lại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có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những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động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thái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khác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nhau.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Đồng thời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chú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ý chuyển đổi giữa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các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state.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Ví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dụ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ở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hàm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paySuccess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nếu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state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ở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order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ta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thực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hiện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công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việc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rồi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set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state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qua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transaction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nếu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state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ở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receive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tức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đơn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hàng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đã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được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nhận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đơn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hàng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trống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nên không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thể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thực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hiện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thanh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toán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Còn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nếu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ở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stransaction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thông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báo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thanh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toán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thành công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và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set State sang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trạng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thái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receive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Các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hàm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payFailed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và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receiveProduct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tương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652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ac439249f7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ac439249f7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8078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ac439249f7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ac439249f7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9473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ac439249f7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ac439249f7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1542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c439249f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ac439249f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Giải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thích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về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nguyên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tắc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open closed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Khó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có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thể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mở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rộng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class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mở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rộng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code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của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chương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trình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đòi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hỏi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nhiều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công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đoạn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chỉnh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sửa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nếu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muốn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mở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rộng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Nếu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muốn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thêm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một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state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ta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sẽ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cần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phải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thêm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nhiều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đoạn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code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if-else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và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điều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chỉnh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việc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chuyển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đổi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state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-&gt; Vi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phạm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quy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tắc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open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closed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cài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đặt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lớp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phải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dễ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dàng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để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mở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rộng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nhưng không nên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chỉnh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sửa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cài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đặt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ban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đầu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Khó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hiểu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không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rõ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ràng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trong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quá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trình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chuyển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đổi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giữa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các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state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Vì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quá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trình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này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thường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nằm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giữa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nhiều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nhánh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if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else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switch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case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Cách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thiết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kế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này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không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thể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hiện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rõ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việc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sử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dụng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lập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trình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hướng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đối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tượng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còn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quá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nhiều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hành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vi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bị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lặp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lại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và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không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làm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rõ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được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các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hành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vi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của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đối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tượng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Nhiều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yếu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tố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tương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tự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nhau chưa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được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gói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gón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encapsulated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01973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ac439249f7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ac439249f7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 Ta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có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thể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gói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gọn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các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state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của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class thành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các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class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nhỏ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của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riêng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chúng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và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sử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dụng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chúng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qua 1 class interface. 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Việc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thay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đổi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này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sẽ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tạo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một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class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dạng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state pattern.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80577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ac439249f7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ac439249f7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 Ta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có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thể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gói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gọn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các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state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của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class thành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các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class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nhỏ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của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riêng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chúng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và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sử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dụng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chúng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qua 1 class interface. 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Việc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thay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đổi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này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sẽ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tạo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một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class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dạng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state pattern.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67709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c439249f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c439249f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39465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c439249f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c439249f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Structor</a:t>
            </a:r>
            <a:r>
              <a:rPr lang="en-US" dirty="0"/>
              <a:t>, behavior,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6798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c439249f7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ac439249f7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1875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c439249f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c439249f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Structor</a:t>
            </a:r>
            <a:r>
              <a:rPr lang="en-US" dirty="0"/>
              <a:t>, behavior,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78358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c439249f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c439249f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Structor</a:t>
            </a:r>
            <a:r>
              <a:rPr lang="en-US" dirty="0"/>
              <a:t>, behavior,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97171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c439249f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c439249f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Structor</a:t>
            </a:r>
            <a:r>
              <a:rPr lang="en-US" dirty="0"/>
              <a:t>, behavior,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43018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c439249f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c439249f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chuyển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, ta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thức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15212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c439249f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c439249f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Đầu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 tiên ta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cần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tạo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một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interface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là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lớp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thuần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ảo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state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chứa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các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hành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động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được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thực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hiện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 ở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từng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state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.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Các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 hành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động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sẽ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có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 paid success, paid fail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và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 get product.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0915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c439249f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c439249f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19691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c439249f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c439249f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21040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c439249f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c439249f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63931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c439249f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c439249f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*note: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cần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sửa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lại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cho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đúng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line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nối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của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composition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81648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c439249f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c439249f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Với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việc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chúng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ta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đã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xây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dựng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những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class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trên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ta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có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thể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xây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dựng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lại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lớp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machine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không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sử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dụng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các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lệnh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if else hay switch,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thay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vào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đó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ta tạo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các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biến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state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ngay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bên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trong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lớp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để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theo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dõi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state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của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lớp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9637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c439249f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c439249f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61971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c439249f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c439249f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 State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mặc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định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khi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khởi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tạo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là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oder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66719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c439249f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c439249f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 State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mặc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định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khi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khởi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tạo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là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oder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18384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ac439249f7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ac439249f7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04101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ac439249f7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ac439249f7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Cho N states, M action methods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tổng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số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method ta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cần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định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nghĩa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là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(N+1)*M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hàm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(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không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tính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các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hàm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tạo,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hàm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xử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lý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khác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).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15780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ac439249f7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ac439249f7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Cho N states, M action methods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tổng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số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method ta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cần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định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nghĩa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là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(N+1)*M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hàm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(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không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tính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các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hàm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tạo,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hàm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xử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lý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khác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).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37196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c439249f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c439249f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94224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ac8787dcf5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ac8787dcf5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40948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ac8787dcf5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ac8787dcf5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04758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ac8787dcf5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ac8787dcf5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05086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ac8787dcf5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ac8787dcf5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1310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c439249f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c439249f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73601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ac8787dcf5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ac8787dcf5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16718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ac8787dcf5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ac8787dcf5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VD: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khi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shopping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dùng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1 class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khác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qua composition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chẳng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hạng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và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thêm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vào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các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method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để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check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các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tình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trạng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giao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dịch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ảo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giao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dịch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xảy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ra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đồng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thời,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xử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lý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đường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truyền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, ….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Và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modify code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bên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trong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class shopping,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nhưng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điều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này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nó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chẳng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làm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ảnh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hưỡng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gì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quá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lớn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so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với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concreateState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cả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05388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c439249f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c439249f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35010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c439249f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c439249f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71711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c439249f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c439249f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31606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c439249f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c439249f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71470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c439249f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c439249f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1332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c439249f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c439249f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77017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c439249f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c439249f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228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c439249f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c439249f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3456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c439249f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c439249f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chuyển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, ta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thức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21207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c439249f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c439249f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1680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c439249f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c439249f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2969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c439249f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c439249f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89739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c439249f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c439249f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chuyển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, ta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thức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Bảng</a:t>
            </a:r>
            <a:r>
              <a:rPr lang="en-US" dirty="0"/>
              <a:t> state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610331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c439249f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c439249f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chuyển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, ta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thức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Bảng</a:t>
            </a:r>
            <a:r>
              <a:rPr lang="en-US" dirty="0"/>
              <a:t> state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247630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c439249f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ac439249f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c439249f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c439249f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chuyển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, ta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thức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5292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c439249f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c439249f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chuyển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, ta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thức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Bảng</a:t>
            </a:r>
            <a:r>
              <a:rPr lang="en-US" dirty="0"/>
              <a:t> state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6308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c439249f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ac439249f7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Đi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khó</a:t>
            </a:r>
            <a:r>
              <a:rPr lang="en-US" dirty="0"/>
              <a:t>,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gà</a:t>
            </a:r>
            <a:r>
              <a:rPr lang="en-US" dirty="0"/>
              <a:t> </a:t>
            </a:r>
            <a:r>
              <a:rPr lang="en-US" dirty="0" err="1"/>
              <a:t>mờ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pro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0921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ac439249f7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ac439249f7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6432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9" cy="514400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49000" y="970200"/>
            <a:ext cx="3852000" cy="24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4400" b="1">
                <a:latin typeface="Poiret One"/>
                <a:ea typeface="Poiret One"/>
                <a:cs typeface="Poiret One"/>
                <a:sym typeface="Poiret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49000" y="3380700"/>
            <a:ext cx="3852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Oxygen"/>
                <a:ea typeface="Oxygen"/>
                <a:cs typeface="Oxygen"/>
                <a:sym typeface="Oxyge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>
            <a:spLocks noGrp="1"/>
          </p:cNvSpPr>
          <p:nvPr>
            <p:ph type="subTitle" idx="1"/>
          </p:nvPr>
        </p:nvSpPr>
        <p:spPr>
          <a:xfrm>
            <a:off x="720000" y="1452575"/>
            <a:ext cx="4461600" cy="28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Char char="●"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024427"/>
              </a:buClr>
              <a:buSzPts val="1400"/>
              <a:buFont typeface="Maven Pro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2290025" y="3353475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1454700" y="2052475"/>
            <a:ext cx="6234600" cy="12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e text 3">
  <p:cSld name="CUSTOM_2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>
            <a:spLocks noGrp="1"/>
          </p:cNvSpPr>
          <p:nvPr>
            <p:ph type="subTitle" idx="1"/>
          </p:nvPr>
        </p:nvSpPr>
        <p:spPr>
          <a:xfrm>
            <a:off x="1759800" y="2006750"/>
            <a:ext cx="2659800" cy="19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Oxygen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3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139007" y="2342625"/>
            <a:ext cx="3285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5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5138900" y="1106175"/>
            <a:ext cx="3285000" cy="126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5139001" y="3323950"/>
            <a:ext cx="3285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xygen"/>
              <a:buChar char="●"/>
              <a:defRPr sz="1400">
                <a:latin typeface="Oxygen"/>
                <a:ea typeface="Oxygen"/>
                <a:cs typeface="Oxygen"/>
                <a:sym typeface="Oxygen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○"/>
              <a:defRPr>
                <a:latin typeface="Oxygen"/>
                <a:ea typeface="Oxygen"/>
                <a:cs typeface="Oxygen"/>
                <a:sym typeface="Oxygen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■"/>
              <a:defRPr>
                <a:latin typeface="Oxygen"/>
                <a:ea typeface="Oxygen"/>
                <a:cs typeface="Oxygen"/>
                <a:sym typeface="Oxygen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●"/>
              <a:defRPr>
                <a:latin typeface="Oxygen"/>
                <a:ea typeface="Oxygen"/>
                <a:cs typeface="Oxygen"/>
                <a:sym typeface="Oxygen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○"/>
              <a:defRPr>
                <a:latin typeface="Oxygen"/>
                <a:ea typeface="Oxygen"/>
                <a:cs typeface="Oxygen"/>
                <a:sym typeface="Oxygen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■"/>
              <a:defRPr>
                <a:latin typeface="Oxygen"/>
                <a:ea typeface="Oxygen"/>
                <a:cs typeface="Oxygen"/>
                <a:sym typeface="Oxygen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●"/>
              <a:defRPr>
                <a:latin typeface="Oxygen"/>
                <a:ea typeface="Oxygen"/>
                <a:cs typeface="Oxygen"/>
                <a:sym typeface="Oxygen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○"/>
              <a:defRPr>
                <a:latin typeface="Oxygen"/>
                <a:ea typeface="Oxygen"/>
                <a:cs typeface="Oxygen"/>
                <a:sym typeface="Oxygen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Oxygen"/>
              <a:buChar char="■"/>
              <a:defRPr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703800" y="2491350"/>
            <a:ext cx="34941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 b="1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4913600" y="2491350"/>
            <a:ext cx="35103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 b="1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703800" y="3001175"/>
            <a:ext cx="3494100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4913600" y="3001175"/>
            <a:ext cx="3510300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1388100" y="1693050"/>
            <a:ext cx="6367800" cy="17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000" b="1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433000" y="1330038"/>
            <a:ext cx="4278000" cy="16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87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775600" y="3100075"/>
            <a:ext cx="3592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720000" y="28044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589526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720000" y="3177110"/>
            <a:ext cx="2336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3"/>
          </p:nvPr>
        </p:nvSpPr>
        <p:spPr>
          <a:xfrm>
            <a:off x="3403800" y="28044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4" hasCustomPrompt="1"/>
          </p:nvPr>
        </p:nvSpPr>
        <p:spPr>
          <a:xfrm>
            <a:off x="3403800" y="1589526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5"/>
          </p:nvPr>
        </p:nvSpPr>
        <p:spPr>
          <a:xfrm>
            <a:off x="3403800" y="3177110"/>
            <a:ext cx="2336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6"/>
          </p:nvPr>
        </p:nvSpPr>
        <p:spPr>
          <a:xfrm>
            <a:off x="6087600" y="28044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7" hasCustomPrompt="1"/>
          </p:nvPr>
        </p:nvSpPr>
        <p:spPr>
          <a:xfrm>
            <a:off x="6087600" y="1589526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8"/>
          </p:nvPr>
        </p:nvSpPr>
        <p:spPr>
          <a:xfrm>
            <a:off x="6087600" y="3177110"/>
            <a:ext cx="2336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iret One"/>
              <a:buNone/>
              <a:defRPr sz="2800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Char char="●"/>
              <a:defRPr sz="1800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○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■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●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○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■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●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○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xygen Light"/>
              <a:buChar char="■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8" r:id="rId8"/>
    <p:sldLayoutId id="2147483659" r:id="rId9"/>
    <p:sldLayoutId id="2147483661" r:id="rId10"/>
    <p:sldLayoutId id="2147483662" r:id="rId11"/>
    <p:sldLayoutId id="2147483667" r:id="rId12"/>
    <p:sldLayoutId id="2147483675" r:id="rId13"/>
    <p:sldLayoutId id="2147483676" r:id="rId14"/>
    <p:sldLayoutId id="2147483677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4"/>
          <p:cNvSpPr txBox="1">
            <a:spLocks noGrp="1"/>
          </p:cNvSpPr>
          <p:nvPr>
            <p:ph type="ctrTitle"/>
          </p:nvPr>
        </p:nvSpPr>
        <p:spPr>
          <a:xfrm>
            <a:off x="3379893" y="970200"/>
            <a:ext cx="4621107" cy="24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State design pattern</a:t>
            </a:r>
            <a:endParaRPr sz="6000" dirty="0">
              <a:solidFill>
                <a:schemeClr val="accent1"/>
              </a:solidFill>
            </a:endParaRPr>
          </a:p>
        </p:txBody>
      </p:sp>
      <p:sp>
        <p:nvSpPr>
          <p:cNvPr id="168" name="Google Shape;168;p34"/>
          <p:cNvSpPr txBox="1">
            <a:spLocks noGrp="1"/>
          </p:cNvSpPr>
          <p:nvPr>
            <p:ph type="subTitle" idx="1"/>
          </p:nvPr>
        </p:nvSpPr>
        <p:spPr>
          <a:xfrm>
            <a:off x="4149000" y="3380700"/>
            <a:ext cx="3852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</a:t>
            </a:r>
            <a:r>
              <a:rPr lang="en" dirty="0"/>
              <a:t>hóm 15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>
            <a:spLocks noGrp="1"/>
          </p:cNvSpPr>
          <p:nvPr>
            <p:ph type="title"/>
          </p:nvPr>
        </p:nvSpPr>
        <p:spPr>
          <a:xfrm>
            <a:off x="720000" y="34838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xygen" panose="02000503000000000000" pitchFamily="2" charset="0"/>
              </a:rPr>
              <a:t>Giải quyết vấn đề</a:t>
            </a:r>
            <a:endParaRPr dirty="0">
              <a:latin typeface="Oxygen" panose="02000503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A2A01C-EDBF-6C01-4093-6B5BA955C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574" y="1176142"/>
            <a:ext cx="4668851" cy="361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4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>
            <a:spLocks noGrp="1"/>
          </p:cNvSpPr>
          <p:nvPr>
            <p:ph type="title"/>
          </p:nvPr>
        </p:nvSpPr>
        <p:spPr>
          <a:xfrm>
            <a:off x="720000" y="34838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xygen" panose="02000503000000000000" pitchFamily="2" charset="0"/>
              </a:rPr>
              <a:t>Giải quyết vấn đề</a:t>
            </a:r>
            <a:endParaRPr dirty="0">
              <a:latin typeface="Oxygen" panose="02000503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FD461E-AB68-572A-9DE7-44859748E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56" y="1074543"/>
            <a:ext cx="8492688" cy="299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9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>
            <a:spLocks noGrp="1"/>
          </p:cNvSpPr>
          <p:nvPr>
            <p:ph type="title"/>
          </p:nvPr>
        </p:nvSpPr>
        <p:spPr>
          <a:xfrm>
            <a:off x="720000" y="34838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xygen" panose="02000503000000000000" pitchFamily="2" charset="0"/>
              </a:rPr>
              <a:t>Giải quyết vấn đề</a:t>
            </a:r>
            <a:endParaRPr dirty="0">
              <a:latin typeface="Oxygen" panose="02000503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1C587D-6C9D-5110-C452-D06D41B6A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73" y="1144477"/>
            <a:ext cx="8678653" cy="285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47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>
            <a:spLocks noGrp="1"/>
          </p:cNvSpPr>
          <p:nvPr>
            <p:ph type="title"/>
          </p:nvPr>
        </p:nvSpPr>
        <p:spPr>
          <a:xfrm>
            <a:off x="720000" y="34838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xygen" panose="02000503000000000000" pitchFamily="2" charset="0"/>
              </a:rPr>
              <a:t>Giải quyết vấn đề</a:t>
            </a:r>
            <a:endParaRPr dirty="0">
              <a:latin typeface="Oxygen" panose="02000503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1BEFEC-A004-34C6-4C7B-8090D7EC2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02" y="1114741"/>
            <a:ext cx="8560595" cy="291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0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>
            <a:spLocks noGrp="1"/>
          </p:cNvSpPr>
          <p:nvPr>
            <p:ph type="title"/>
          </p:nvPr>
        </p:nvSpPr>
        <p:spPr>
          <a:xfrm>
            <a:off x="720000" y="34838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xygen" panose="02000503000000000000" pitchFamily="2" charset="0"/>
              </a:rPr>
              <a:t>Vấn đề của cách làm trên</a:t>
            </a:r>
            <a:endParaRPr dirty="0">
              <a:latin typeface="Oxygen" panose="02000503000000000000" pitchFamily="2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EADEB40-2678-E592-B8B5-45D35F36C6A5}"/>
              </a:ext>
            </a:extLst>
          </p:cNvPr>
          <p:cNvSpPr/>
          <p:nvPr/>
        </p:nvSpPr>
        <p:spPr>
          <a:xfrm>
            <a:off x="1092819" y="1501697"/>
            <a:ext cx="7144213" cy="243096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Oxygen" panose="02000503000000000000" pitchFamily="2" charset="0"/>
              </a:rPr>
              <a:t>Mỗi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Oxygen" panose="02000503000000000000" pitchFamily="2" charset="0"/>
              </a:rPr>
              <a:t>hàm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Oxygen" panose="02000503000000000000" pitchFamily="2" charset="0"/>
              </a:rPr>
              <a:t> hành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Oxygen" panose="02000503000000000000" pitchFamily="2" charset="0"/>
              </a:rPr>
              <a:t>động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Oxygen" panose="02000503000000000000" pitchFamily="2" charset="0"/>
              </a:rPr>
              <a:t> –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Oxygen" panose="02000503000000000000" pitchFamily="2" charset="0"/>
              </a:rPr>
              <a:t>Kiểm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Oxygen" panose="02000503000000000000" pitchFamily="2" charset="0"/>
              </a:rPr>
              <a:t>tra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Oxygen" panose="02000503000000000000" pitchFamily="2" charset="0"/>
              </a:rPr>
              <a:t> từng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Oxygen" panose="02000503000000000000" pitchFamily="2" charset="0"/>
              </a:rPr>
              <a:t>trạng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Oxygen" panose="02000503000000000000" pitchFamily="2" charset="0"/>
              </a:rPr>
              <a:t>thái</a:t>
            </a:r>
            <a:endParaRPr lang="en-US" sz="2500" dirty="0">
              <a:solidFill>
                <a:schemeClr val="tx2">
                  <a:lumMod val="75000"/>
                </a:schemeClr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15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 txBox="1">
            <a:spLocks noGrp="1"/>
          </p:cNvSpPr>
          <p:nvPr>
            <p:ph type="subTitle" idx="1"/>
          </p:nvPr>
        </p:nvSpPr>
        <p:spPr>
          <a:xfrm>
            <a:off x="0" y="448877"/>
            <a:ext cx="5561853" cy="42336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41300" lvl="0" indent="-228600" algn="l" rtl="0">
              <a:spcBef>
                <a:spcPts val="1600"/>
              </a:spcBef>
              <a:spcAft>
                <a:spcPts val="0"/>
              </a:spcAft>
              <a:buSzPts val="1600"/>
              <a:buFont typeface="Oxygen"/>
              <a:buChar char="●"/>
            </a:pP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Khó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mở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rộng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lớp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mở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rộng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code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chương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trình</a:t>
            </a:r>
          </a:p>
          <a:p>
            <a:pPr marL="12700" lvl="0" indent="0" algn="l" rtl="0"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 Vi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phạm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nguyên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tắc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open closed</a:t>
            </a:r>
            <a:endParaRPr sz="2000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41300" lvl="0" indent="-228600" algn="l" rtl="0">
              <a:spcBef>
                <a:spcPts val="1600"/>
              </a:spcBef>
              <a:spcAft>
                <a:spcPts val="0"/>
              </a:spcAft>
              <a:buSzPts val="1600"/>
              <a:buFont typeface="Oxygen"/>
              <a:buChar char="●"/>
            </a:pP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Khó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hiểu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rõ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ràng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quá trình chuyển đổi giữa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state</a:t>
            </a:r>
          </a:p>
          <a:p>
            <a:pPr marL="241300" lvl="0" indent="-228600" algn="l" rtl="0">
              <a:spcBef>
                <a:spcPts val="1600"/>
              </a:spcBef>
              <a:spcAft>
                <a:spcPts val="0"/>
              </a:spcAft>
              <a:buSzPts val="1600"/>
              <a:buFont typeface="Oxygen"/>
              <a:buChar char="●"/>
            </a:pP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Cách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thiết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này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hiện rõ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lập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trình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đối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tượng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sự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lặp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lại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rõ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ràng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hành vi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đối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tượng</a:t>
            </a:r>
            <a:endParaRPr lang="en-US" sz="2000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41300" lvl="0" indent="-228600" algn="l" rtl="0">
              <a:spcBef>
                <a:spcPts val="1600"/>
              </a:spcBef>
              <a:spcAft>
                <a:spcPts val="0"/>
              </a:spcAft>
              <a:buSzPts val="1600"/>
              <a:buFont typeface="Oxygen"/>
              <a:buChar char="●"/>
            </a:pP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Nhiều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yếu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tố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tương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tự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nhau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chưa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đóng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gói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encapsulation</a:t>
            </a:r>
            <a:endParaRPr sz="2000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Google Shape;291;p47">
            <a:extLst>
              <a:ext uri="{FF2B5EF4-FFF2-40B4-BE49-F238E27FC236}">
                <a16:creationId xmlns:a16="http://schemas.microsoft.com/office/drawing/2014/main" id="{8454BEC9-9687-E3A8-F705-B2B407AF2051}"/>
              </a:ext>
            </a:extLst>
          </p:cNvPr>
          <p:cNvSpPr txBox="1">
            <a:spLocks/>
          </p:cNvSpPr>
          <p:nvPr/>
        </p:nvSpPr>
        <p:spPr>
          <a:xfrm>
            <a:off x="720000" y="162527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iret One"/>
              <a:buNone/>
              <a:defRPr sz="2400" b="1" i="0" u="none" strike="noStrike" cap="none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vi-VN" dirty="0" err="1">
                <a:latin typeface="Oxygen" panose="02000503000000000000" pitchFamily="2" charset="0"/>
              </a:rPr>
              <a:t>Nhược</a:t>
            </a:r>
            <a:r>
              <a:rPr lang="vi-VN" dirty="0">
                <a:latin typeface="Oxygen" panose="02000503000000000000" pitchFamily="2" charset="0"/>
              </a:rPr>
              <a:t> </a:t>
            </a:r>
            <a:r>
              <a:rPr lang="vi-VN" dirty="0" err="1">
                <a:latin typeface="Oxygen" panose="02000503000000000000" pitchFamily="2" charset="0"/>
              </a:rPr>
              <a:t>điểm</a:t>
            </a:r>
            <a:endParaRPr lang="vi-VN" dirty="0">
              <a:latin typeface="Oxygen" panose="02000503000000000000" pitchFamily="2" charset="0"/>
            </a:endParaRPr>
          </a:p>
        </p:txBody>
      </p:sp>
      <p:pic>
        <p:nvPicPr>
          <p:cNvPr id="6" name="Picture 5" descr="A picture containing text, vector graphics, clipart&#10;&#10;Description automatically generated">
            <a:extLst>
              <a:ext uri="{FF2B5EF4-FFF2-40B4-BE49-F238E27FC236}">
                <a16:creationId xmlns:a16="http://schemas.microsoft.com/office/drawing/2014/main" id="{07956574-3990-F02F-7EFE-3AFD2FE08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561853" y="735227"/>
            <a:ext cx="898357" cy="199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2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>
            <a:spLocks noGrp="1"/>
          </p:cNvSpPr>
          <p:nvPr>
            <p:ph type="title"/>
          </p:nvPr>
        </p:nvSpPr>
        <p:spPr>
          <a:xfrm>
            <a:off x="720000" y="34838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xygen" panose="02000503000000000000" pitchFamily="2" charset="0"/>
              </a:rPr>
              <a:t>3. Cách khắc phục – nâng cấp lên state pattern</a:t>
            </a:r>
            <a:endParaRPr dirty="0">
              <a:latin typeface="Oxygen" panose="02000503000000000000" pitchFamily="2" charset="0"/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D95EEAF0-8EC9-E89C-728C-23431D188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01" y="1118881"/>
            <a:ext cx="1721645" cy="319199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B9B18CC-6CB7-0098-EEE4-67645CBA4D1A}"/>
              </a:ext>
            </a:extLst>
          </p:cNvPr>
          <p:cNvSpPr/>
          <p:nvPr/>
        </p:nvSpPr>
        <p:spPr>
          <a:xfrm>
            <a:off x="2936414" y="1348435"/>
            <a:ext cx="4319314" cy="107845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Gói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gọn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các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trạng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thái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 (state)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sym typeface="Wingdings" panose="05000000000000000000" pitchFamily="2" charset="2"/>
              </a:rPr>
              <a:t>các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sym typeface="Wingdings" panose="05000000000000000000" pitchFamily="2" charset="2"/>
              </a:rPr>
              <a:t> class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sym typeface="Wingdings" panose="05000000000000000000" pitchFamily="2" charset="2"/>
              </a:rPr>
              <a:t>nhỏ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sym typeface="Wingdings" panose="05000000000000000000" pitchFamily="2" charset="2"/>
              </a:rPr>
              <a:t>của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sym typeface="Wingdings" panose="05000000000000000000" pitchFamily="2" charset="2"/>
              </a:rPr>
              <a:t>riêng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sym typeface="Wingdings" panose="05000000000000000000" pitchFamily="2" charset="2"/>
              </a:rPr>
              <a:t>chúng</a:t>
            </a:r>
            <a:endParaRPr lang="en-US" sz="2000" dirty="0">
              <a:solidFill>
                <a:schemeClr val="tx2">
                  <a:lumMod val="5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435060D-E30D-00A0-6834-08E212919B6D}"/>
              </a:ext>
            </a:extLst>
          </p:cNvPr>
          <p:cNvSpPr/>
          <p:nvPr/>
        </p:nvSpPr>
        <p:spPr>
          <a:xfrm>
            <a:off x="2936414" y="2950892"/>
            <a:ext cx="4319314" cy="107845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sym typeface="Wingdings" panose="05000000000000000000" pitchFamily="2" charset="2"/>
              </a:rPr>
              <a:t>Sử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sym typeface="Wingdings" panose="05000000000000000000" pitchFamily="2" charset="2"/>
              </a:rPr>
              <a:t>dụng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sym typeface="Wingdings" panose="05000000000000000000" pitchFamily="2" charset="2"/>
              </a:rPr>
              <a:t> qua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sym typeface="Wingdings" panose="05000000000000000000" pitchFamily="2" charset="2"/>
              </a:rPr>
              <a:t>duy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sym typeface="Wingdings" panose="05000000000000000000" pitchFamily="2" charset="2"/>
              </a:rPr>
              <a:t>nhất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sym typeface="Wingdings" panose="05000000000000000000" pitchFamily="2" charset="2"/>
              </a:rPr>
              <a:t> class interface</a:t>
            </a:r>
            <a:endParaRPr lang="en-US" sz="20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53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D95EEAF0-8EC9-E89C-728C-23431D188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01" y="1118881"/>
            <a:ext cx="1721645" cy="319199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5250757-8869-D70C-A347-55D33F66CBD8}"/>
              </a:ext>
            </a:extLst>
          </p:cNvPr>
          <p:cNvSpPr/>
          <p:nvPr/>
        </p:nvSpPr>
        <p:spPr>
          <a:xfrm>
            <a:off x="2353546" y="1205282"/>
            <a:ext cx="4895385" cy="301919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Oxygen" panose="02000503000000000000" pitchFamily="2" charset="0"/>
              </a:rPr>
              <a:t>State design pattern</a:t>
            </a:r>
          </a:p>
        </p:txBody>
      </p:sp>
      <p:sp>
        <p:nvSpPr>
          <p:cNvPr id="12" name="Google Shape;291;p47">
            <a:extLst>
              <a:ext uri="{FF2B5EF4-FFF2-40B4-BE49-F238E27FC236}">
                <a16:creationId xmlns:a16="http://schemas.microsoft.com/office/drawing/2014/main" id="{8A3ACC96-447C-43D3-1547-18598D8265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4838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xygen" panose="02000503000000000000" pitchFamily="2" charset="0"/>
              </a:rPr>
              <a:t>3. Cách khắc phục – nâng cấp lên state pattern</a:t>
            </a:r>
            <a:endParaRPr dirty="0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28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>
            <a:spLocks noGrp="1"/>
          </p:cNvSpPr>
          <p:nvPr>
            <p:ph type="subTitle" idx="1"/>
          </p:nvPr>
        </p:nvSpPr>
        <p:spPr>
          <a:xfrm>
            <a:off x="1120099" y="1962733"/>
            <a:ext cx="6903802" cy="15763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</a:t>
            </a:r>
            <a:r>
              <a:rPr lang="en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à mẫu thiết kế thuộc nhóm behavior cho phép một đối tượng có thể biến đổi hành vi của nó khi có những sự thay đổi trạng thái nội bộ</a:t>
            </a:r>
            <a:endParaRPr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B49ABF7-1A31-E9B8-A41D-02A62BEDBB69}"/>
              </a:ext>
            </a:extLst>
          </p:cNvPr>
          <p:cNvSpPr/>
          <p:nvPr/>
        </p:nvSpPr>
        <p:spPr>
          <a:xfrm>
            <a:off x="168900" y="4200291"/>
            <a:ext cx="1918010" cy="84625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xygen" panose="02000503000000000000" pitchFamily="2" charset="0"/>
              </a:rPr>
              <a:t>State design pattern</a:t>
            </a:r>
          </a:p>
        </p:txBody>
      </p:sp>
      <p:sp>
        <p:nvSpPr>
          <p:cNvPr id="7" name="Google Shape;205;p38">
            <a:extLst>
              <a:ext uri="{FF2B5EF4-FFF2-40B4-BE49-F238E27FC236}">
                <a16:creationId xmlns:a16="http://schemas.microsoft.com/office/drawing/2014/main" id="{B43C66DA-8956-2195-636F-1E3D6D95EE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26601" y="863037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Oxygen" panose="02000503000000000000" pitchFamily="2" charset="0"/>
              </a:rPr>
              <a:t>State design pattern</a:t>
            </a:r>
            <a:endParaRPr sz="2000" dirty="0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72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>
            <a:spLocks noGrp="1"/>
          </p:cNvSpPr>
          <p:nvPr>
            <p:ph type="title"/>
          </p:nvPr>
        </p:nvSpPr>
        <p:spPr>
          <a:xfrm>
            <a:off x="2126601" y="863037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Oxygen" panose="02000503000000000000" pitchFamily="2" charset="0"/>
              </a:rPr>
              <a:t>State design pattern</a:t>
            </a:r>
            <a:endParaRPr sz="2000" dirty="0">
              <a:latin typeface="Oxygen" panose="02000503000000000000" pitchFamily="2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B49ABF7-1A31-E9B8-A41D-02A62BEDBB69}"/>
              </a:ext>
            </a:extLst>
          </p:cNvPr>
          <p:cNvSpPr/>
          <p:nvPr/>
        </p:nvSpPr>
        <p:spPr>
          <a:xfrm>
            <a:off x="168900" y="4200291"/>
            <a:ext cx="1918010" cy="84625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xygen" panose="02000503000000000000" pitchFamily="2" charset="0"/>
              </a:rPr>
              <a:t>State design pattern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1EF2E3-3D11-2964-C3FD-C1661E6A6394}"/>
              </a:ext>
            </a:extLst>
          </p:cNvPr>
          <p:cNvSpPr/>
          <p:nvPr/>
        </p:nvSpPr>
        <p:spPr>
          <a:xfrm>
            <a:off x="2297151" y="1940312"/>
            <a:ext cx="4563900" cy="180825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Khi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</a:rPr>
              <a:t>nào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</a:rPr>
              <a:t>nên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</a:rPr>
              <a:t>sử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</a:rPr>
              <a:t>dụng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7757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>
            <a:spLocks noGrp="1"/>
          </p:cNvSpPr>
          <p:nvPr>
            <p:ph type="title"/>
          </p:nvPr>
        </p:nvSpPr>
        <p:spPr>
          <a:xfrm>
            <a:off x="1388100" y="711743"/>
            <a:ext cx="6367800" cy="17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Giới thiệu nhóm</a:t>
            </a:r>
            <a:br>
              <a:rPr lang="en" dirty="0"/>
            </a:br>
            <a:r>
              <a:rPr lang="en" sz="3000" dirty="0"/>
              <a:t>OOP trong tim tôi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09F9CD-1DE7-A290-22CB-470223C0B7FB}"/>
              </a:ext>
            </a:extLst>
          </p:cNvPr>
          <p:cNvSpPr txBox="1"/>
          <p:nvPr/>
        </p:nvSpPr>
        <p:spPr>
          <a:xfrm>
            <a:off x="3919879" y="2800541"/>
            <a:ext cx="383602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20120505 – </a:t>
            </a:r>
            <a:r>
              <a:rPr lang="en-US" sz="2000" dirty="0" err="1"/>
              <a:t>Nguyễn</a:t>
            </a:r>
            <a:r>
              <a:rPr lang="en-US" sz="2000" dirty="0"/>
              <a:t> </a:t>
            </a:r>
            <a:r>
              <a:rPr lang="en-US" sz="2000" dirty="0" err="1"/>
              <a:t>Duy</a:t>
            </a:r>
            <a:r>
              <a:rPr lang="en-US" sz="2000" dirty="0"/>
              <a:t> </a:t>
            </a:r>
            <a:r>
              <a:rPr lang="en-US" sz="2000" dirty="0" err="1"/>
              <a:t>Khang</a:t>
            </a:r>
            <a:endParaRPr lang="en-US" sz="2000" dirty="0"/>
          </a:p>
          <a:p>
            <a:r>
              <a:rPr lang="en-US" sz="2000" dirty="0"/>
              <a:t>20120508 – </a:t>
            </a:r>
            <a:r>
              <a:rPr lang="en-US" sz="2000" dirty="0" err="1"/>
              <a:t>Nguyễn</a:t>
            </a:r>
            <a:r>
              <a:rPr lang="en-US" sz="2000" dirty="0"/>
              <a:t> </a:t>
            </a:r>
            <a:r>
              <a:rPr lang="en-US" sz="2000" dirty="0" err="1"/>
              <a:t>Đăng</a:t>
            </a:r>
            <a:r>
              <a:rPr lang="en-US" sz="2000" dirty="0"/>
              <a:t> Khoa</a:t>
            </a:r>
          </a:p>
          <a:p>
            <a:r>
              <a:rPr lang="en-US" sz="2000" dirty="0"/>
              <a:t>20120509 – </a:t>
            </a:r>
            <a:r>
              <a:rPr lang="en-US" sz="2000" dirty="0" err="1"/>
              <a:t>Huỳnh</a:t>
            </a:r>
            <a:r>
              <a:rPr lang="en-US" sz="2000" dirty="0"/>
              <a:t> </a:t>
            </a:r>
            <a:r>
              <a:rPr lang="en-US" sz="2000" dirty="0" err="1"/>
              <a:t>Tấn</a:t>
            </a:r>
            <a:r>
              <a:rPr lang="en-US" sz="2000" dirty="0"/>
              <a:t> </a:t>
            </a:r>
            <a:r>
              <a:rPr lang="en-US" sz="2000" dirty="0" err="1"/>
              <a:t>Khánh</a:t>
            </a:r>
            <a:endParaRPr lang="en-US" sz="2000" dirty="0"/>
          </a:p>
          <a:p>
            <a:r>
              <a:rPr lang="en-US" sz="2000" dirty="0"/>
              <a:t>20120529 – </a:t>
            </a:r>
            <a:r>
              <a:rPr lang="en-US" sz="2000" dirty="0" err="1"/>
              <a:t>Huỳnh</a:t>
            </a:r>
            <a:r>
              <a:rPr lang="en-US" sz="2000" dirty="0"/>
              <a:t> </a:t>
            </a:r>
            <a:r>
              <a:rPr lang="en-US" sz="2000" dirty="0" err="1"/>
              <a:t>Luật</a:t>
            </a:r>
            <a:endParaRPr lang="en-US" sz="2000" dirty="0"/>
          </a:p>
          <a:p>
            <a:r>
              <a:rPr lang="en-US" sz="2000" dirty="0"/>
              <a:t>20120551 – </a:t>
            </a:r>
            <a:r>
              <a:rPr lang="en-US" sz="2000" dirty="0" err="1"/>
              <a:t>Trần</a:t>
            </a:r>
            <a:r>
              <a:rPr lang="en-US" sz="2000" dirty="0"/>
              <a:t> </a:t>
            </a:r>
            <a:r>
              <a:rPr lang="en-US" sz="2000" dirty="0" err="1"/>
              <a:t>Vĩnh</a:t>
            </a:r>
            <a:r>
              <a:rPr lang="en-US" sz="2000" dirty="0"/>
              <a:t> Phúc</a:t>
            </a:r>
          </a:p>
        </p:txBody>
      </p:sp>
    </p:spTree>
    <p:extLst>
      <p:ext uri="{BB962C8B-B14F-4D97-AF65-F5344CB8AC3E}">
        <p14:creationId xmlns:p14="http://schemas.microsoft.com/office/powerpoint/2010/main" val="110427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>
            <a:spLocks noGrp="1"/>
          </p:cNvSpPr>
          <p:nvPr>
            <p:ph type="title"/>
          </p:nvPr>
        </p:nvSpPr>
        <p:spPr>
          <a:xfrm>
            <a:off x="2126601" y="863037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Oxygen" panose="02000503000000000000" pitchFamily="2" charset="0"/>
              </a:rPr>
              <a:t>State design pattern</a:t>
            </a:r>
            <a:endParaRPr sz="2000" dirty="0">
              <a:latin typeface="Oxygen" panose="02000503000000000000" pitchFamily="2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B49ABF7-1A31-E9B8-A41D-02A62BEDBB69}"/>
              </a:ext>
            </a:extLst>
          </p:cNvPr>
          <p:cNvSpPr/>
          <p:nvPr/>
        </p:nvSpPr>
        <p:spPr>
          <a:xfrm>
            <a:off x="168900" y="4200291"/>
            <a:ext cx="1918010" cy="84625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xygen" panose="02000503000000000000" pitchFamily="2" charset="0"/>
              </a:rPr>
              <a:t>State design pattern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1EF2E3-3D11-2964-C3FD-C1661E6A6394}"/>
              </a:ext>
            </a:extLst>
          </p:cNvPr>
          <p:cNvSpPr/>
          <p:nvPr/>
        </p:nvSpPr>
        <p:spPr>
          <a:xfrm>
            <a:off x="739697" y="1865970"/>
            <a:ext cx="7664605" cy="180825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Khi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</a:rPr>
              <a:t>đối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</a:rPr>
              <a:t>tượng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</a:rPr>
              <a:t>muốn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</a:rPr>
              <a:t>xây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</a:rPr>
              <a:t>dựng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</a:rPr>
              <a:t>có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</a:rPr>
              <a:t>các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500" b="1" dirty="0" err="1">
                <a:solidFill>
                  <a:schemeClr val="tx2">
                    <a:lumMod val="75000"/>
                  </a:schemeClr>
                </a:solidFill>
              </a:rPr>
              <a:t>phương</a:t>
            </a:r>
            <a:r>
              <a:rPr lang="en-US" sz="2500" b="1" dirty="0">
                <a:solidFill>
                  <a:schemeClr val="tx2">
                    <a:lumMod val="75000"/>
                  </a:schemeClr>
                </a:solidFill>
              </a:rPr>
              <a:t> thức, hành </a:t>
            </a:r>
            <a:r>
              <a:rPr lang="en-US" sz="2500" b="1" dirty="0" err="1">
                <a:solidFill>
                  <a:schemeClr val="tx2">
                    <a:lumMod val="75000"/>
                  </a:schemeClr>
                </a:solidFill>
              </a:rPr>
              <a:t>động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</a:rPr>
              <a:t>dựa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</a:rPr>
              <a:t>trên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</a:rPr>
              <a:t>những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500" b="1" dirty="0" err="1">
                <a:solidFill>
                  <a:schemeClr val="tx2">
                    <a:lumMod val="75000"/>
                  </a:schemeClr>
                </a:solidFill>
              </a:rPr>
              <a:t>trạng</a:t>
            </a:r>
            <a:r>
              <a:rPr lang="en-US" sz="25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500" b="1" dirty="0" err="1">
                <a:solidFill>
                  <a:schemeClr val="tx2">
                    <a:lumMod val="75000"/>
                  </a:schemeClr>
                </a:solidFill>
              </a:rPr>
              <a:t>thái</a:t>
            </a:r>
            <a:r>
              <a:rPr lang="en-US" sz="25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500" b="1" dirty="0" err="1">
                <a:solidFill>
                  <a:schemeClr val="tx2">
                    <a:lumMod val="75000"/>
                  </a:schemeClr>
                </a:solidFill>
              </a:rPr>
              <a:t>khác</a:t>
            </a:r>
            <a:r>
              <a:rPr lang="en-US" sz="25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500" b="1" dirty="0" err="1">
                <a:solidFill>
                  <a:schemeClr val="tx2">
                    <a:lumMod val="75000"/>
                  </a:schemeClr>
                </a:solidFill>
              </a:rPr>
              <a:t>nhau</a:t>
            </a:r>
            <a:r>
              <a:rPr lang="en-US" sz="25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</a:rPr>
              <a:t>của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</a:rPr>
              <a:t>nó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</a:rPr>
              <a:t>đối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</a:rPr>
              <a:t>tượng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</a:rPr>
              <a:t>cần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</a:rPr>
              <a:t>phải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</a:rPr>
              <a:t>thay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 đổi hành vi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</a:rPr>
              <a:t>dựa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</a:rPr>
              <a:t>trên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</a:rPr>
              <a:t>trạng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</a:rPr>
              <a:t>thái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</a:rPr>
              <a:t>ngay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</a:rPr>
              <a:t>trong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 quá trình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</a:rPr>
              <a:t>vận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 hành</a:t>
            </a:r>
          </a:p>
        </p:txBody>
      </p:sp>
    </p:spTree>
    <p:extLst>
      <p:ext uri="{BB962C8B-B14F-4D97-AF65-F5344CB8AC3E}">
        <p14:creationId xmlns:p14="http://schemas.microsoft.com/office/powerpoint/2010/main" val="427922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>
            <a:spLocks noGrp="1"/>
          </p:cNvSpPr>
          <p:nvPr>
            <p:ph type="title"/>
          </p:nvPr>
        </p:nvSpPr>
        <p:spPr>
          <a:xfrm>
            <a:off x="2126601" y="863037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Oxygen" panose="02000503000000000000" pitchFamily="2" charset="0"/>
              </a:rPr>
              <a:t>State design pattern</a:t>
            </a:r>
            <a:endParaRPr sz="2000" dirty="0">
              <a:latin typeface="Oxygen" panose="02000503000000000000" pitchFamily="2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B49ABF7-1A31-E9B8-A41D-02A62BEDBB69}"/>
              </a:ext>
            </a:extLst>
          </p:cNvPr>
          <p:cNvSpPr/>
          <p:nvPr/>
        </p:nvSpPr>
        <p:spPr>
          <a:xfrm>
            <a:off x="168900" y="4200291"/>
            <a:ext cx="1918010" cy="84625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xygen" panose="02000503000000000000" pitchFamily="2" charset="0"/>
              </a:rPr>
              <a:t>State design pattern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1EF2E3-3D11-2964-C3FD-C1661E6A6394}"/>
              </a:ext>
            </a:extLst>
          </p:cNvPr>
          <p:cNvSpPr/>
          <p:nvPr/>
        </p:nvSpPr>
        <p:spPr>
          <a:xfrm>
            <a:off x="739697" y="1865970"/>
            <a:ext cx="7664605" cy="180825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err="1">
                <a:solidFill>
                  <a:schemeClr val="tx2">
                    <a:lumMod val="75000"/>
                  </a:schemeClr>
                </a:solidFill>
              </a:rPr>
              <a:t>Nhiều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500" b="1" dirty="0">
                <a:solidFill>
                  <a:schemeClr val="tx2">
                    <a:lumMod val="75000"/>
                  </a:schemeClr>
                </a:solidFill>
              </a:rPr>
              <a:t>hành </a:t>
            </a:r>
            <a:r>
              <a:rPr lang="en-US" sz="2500" b="1" dirty="0" err="1">
                <a:solidFill>
                  <a:schemeClr val="tx2">
                    <a:lumMod val="75000"/>
                  </a:schemeClr>
                </a:solidFill>
              </a:rPr>
              <a:t>động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</a:rPr>
              <a:t>của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</a:rPr>
              <a:t>đối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</a:rPr>
              <a:t>tượng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</a:rPr>
              <a:t>được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500" b="1" dirty="0" err="1">
                <a:solidFill>
                  <a:schemeClr val="tx2">
                    <a:lumMod val="75000"/>
                  </a:schemeClr>
                </a:solidFill>
              </a:rPr>
              <a:t>sử</a:t>
            </a:r>
            <a:r>
              <a:rPr lang="en-US" sz="25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500" b="1" dirty="0" err="1">
                <a:solidFill>
                  <a:schemeClr val="tx2">
                    <a:lumMod val="75000"/>
                  </a:schemeClr>
                </a:solidFill>
              </a:rPr>
              <a:t>dụng</a:t>
            </a:r>
            <a:r>
              <a:rPr lang="en-US" sz="25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500" b="1" dirty="0" err="1">
                <a:solidFill>
                  <a:schemeClr val="tx2">
                    <a:lumMod val="75000"/>
                  </a:schemeClr>
                </a:solidFill>
              </a:rPr>
              <a:t>chung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</a:rPr>
              <a:t>nhiều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 câu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</a:rPr>
              <a:t>lệnh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 điều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</a:rPr>
              <a:t>kiện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500" b="1" dirty="0" err="1">
                <a:solidFill>
                  <a:schemeClr val="tx2">
                    <a:lumMod val="75000"/>
                  </a:schemeClr>
                </a:solidFill>
              </a:rPr>
              <a:t>phụ</a:t>
            </a:r>
            <a:r>
              <a:rPr lang="en-US" sz="2500" b="1" dirty="0">
                <a:solidFill>
                  <a:schemeClr val="tx2">
                    <a:lumMod val="75000"/>
                  </a:schemeClr>
                </a:solidFill>
              </a:rPr>
              <a:t> thuộc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</a:rPr>
              <a:t>vào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</a:rPr>
              <a:t>giá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</a:rPr>
              <a:t>trị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</a:rPr>
              <a:t>của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500" b="1" dirty="0" err="1">
                <a:solidFill>
                  <a:schemeClr val="tx2">
                    <a:lumMod val="75000"/>
                  </a:schemeClr>
                </a:solidFill>
              </a:rPr>
              <a:t>trạng</a:t>
            </a:r>
            <a:r>
              <a:rPr lang="en-US" sz="25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500" b="1" dirty="0" err="1">
                <a:solidFill>
                  <a:schemeClr val="tx2">
                    <a:lumMod val="75000"/>
                  </a:schemeClr>
                </a:solidFill>
              </a:rPr>
              <a:t>thái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</a:rPr>
              <a:t>để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</a:rPr>
              <a:t>thực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 hiện</a:t>
            </a:r>
          </a:p>
        </p:txBody>
      </p:sp>
    </p:spTree>
    <p:extLst>
      <p:ext uri="{BB962C8B-B14F-4D97-AF65-F5344CB8AC3E}">
        <p14:creationId xmlns:p14="http://schemas.microsoft.com/office/powerpoint/2010/main" val="77252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>
            <a:spLocks noGrp="1"/>
          </p:cNvSpPr>
          <p:nvPr>
            <p:ph type="title"/>
          </p:nvPr>
        </p:nvSpPr>
        <p:spPr>
          <a:xfrm>
            <a:off x="2126601" y="863037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Oxygen" panose="02000503000000000000" pitchFamily="2" charset="0"/>
              </a:rPr>
              <a:t>State design pattern</a:t>
            </a:r>
            <a:endParaRPr sz="2000" dirty="0">
              <a:latin typeface="Oxygen" panose="02000503000000000000" pitchFamily="2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B49ABF7-1A31-E9B8-A41D-02A62BEDBB69}"/>
              </a:ext>
            </a:extLst>
          </p:cNvPr>
          <p:cNvSpPr/>
          <p:nvPr/>
        </p:nvSpPr>
        <p:spPr>
          <a:xfrm>
            <a:off x="168900" y="4200291"/>
            <a:ext cx="1918010" cy="84625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xygen" panose="02000503000000000000" pitchFamily="2" charset="0"/>
              </a:rPr>
              <a:t>State design pattern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1EF2E3-3D11-2964-C3FD-C1661E6A6394}"/>
              </a:ext>
            </a:extLst>
          </p:cNvPr>
          <p:cNvSpPr/>
          <p:nvPr/>
        </p:nvSpPr>
        <p:spPr>
          <a:xfrm>
            <a:off x="739697" y="1865970"/>
            <a:ext cx="7664605" cy="180825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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Lúc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này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state pattern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sẽ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xây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dựng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các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khối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lệnh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điều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kiện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lặp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lại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này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thành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các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đối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tượng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(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lớp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)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mới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,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độc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lập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với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đối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tượng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cần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được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xây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dựng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ban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đầu</a:t>
            </a:r>
            <a:endParaRPr lang="en-US" sz="25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10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6"/>
          <p:cNvSpPr txBox="1">
            <a:spLocks noGrp="1"/>
          </p:cNvSpPr>
          <p:nvPr>
            <p:ph type="title" idx="9"/>
          </p:nvPr>
        </p:nvSpPr>
        <p:spPr>
          <a:xfrm>
            <a:off x="720000" y="18636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Oxygen" panose="02000503000000000000" pitchFamily="2" charset="0"/>
              </a:rPr>
              <a:t>Trở lại bài toán ban đầu</a:t>
            </a:r>
            <a:endParaRPr sz="2800" dirty="0">
              <a:latin typeface="Oxygen" panose="02000503000000000000" pitchFamily="2" charset="0"/>
            </a:endParaRPr>
          </a:p>
        </p:txBody>
      </p:sp>
      <p:pic>
        <p:nvPicPr>
          <p:cNvPr id="25" name="Picture 24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84559127-1B66-5406-C772-6FB73EB2C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81" y="1257911"/>
            <a:ext cx="6172038" cy="312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25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>
            <a:spLocks noGrp="1"/>
          </p:cNvSpPr>
          <p:nvPr>
            <p:ph type="title"/>
          </p:nvPr>
        </p:nvSpPr>
        <p:spPr>
          <a:xfrm>
            <a:off x="1945660" y="312910"/>
            <a:ext cx="56223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Oxygen" panose="02000503000000000000" pitchFamily="2" charset="0"/>
              </a:rPr>
              <a:t>Xây dựng các lớp dưới dạng state design pattern</a:t>
            </a:r>
            <a:endParaRPr sz="2000" dirty="0">
              <a:latin typeface="Oxygen" panose="02000503000000000000" pitchFamily="2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B49ABF7-1A31-E9B8-A41D-02A62BEDBB69}"/>
              </a:ext>
            </a:extLst>
          </p:cNvPr>
          <p:cNvSpPr/>
          <p:nvPr/>
        </p:nvSpPr>
        <p:spPr>
          <a:xfrm>
            <a:off x="168900" y="4200291"/>
            <a:ext cx="1918010" cy="84625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xygen" panose="02000503000000000000" pitchFamily="2" charset="0"/>
              </a:rPr>
              <a:t>State design pattern</a:t>
            </a:r>
          </a:p>
        </p:txBody>
      </p:sp>
      <p:sp>
        <p:nvSpPr>
          <p:cNvPr id="5" name="Google Shape;206;p38">
            <a:extLst>
              <a:ext uri="{FF2B5EF4-FFF2-40B4-BE49-F238E27FC236}">
                <a16:creationId xmlns:a16="http://schemas.microsoft.com/office/drawing/2014/main" id="{589BAD4F-8C12-46F8-01C6-8C258BC0D8A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8900" y="1330712"/>
            <a:ext cx="5947316" cy="6542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Tạo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interface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lớp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thuần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state:</a:t>
            </a:r>
            <a:endParaRPr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8D22B6-2828-35F6-A013-6F7AF9D72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687" y="2010246"/>
            <a:ext cx="5272245" cy="229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>
            <a:spLocks noGrp="1"/>
          </p:cNvSpPr>
          <p:nvPr>
            <p:ph type="title"/>
          </p:nvPr>
        </p:nvSpPr>
        <p:spPr>
          <a:xfrm>
            <a:off x="1945660" y="312910"/>
            <a:ext cx="56223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Oxygen" panose="02000503000000000000" pitchFamily="2" charset="0"/>
              </a:rPr>
              <a:t>Xây dựng các lớp dưới dạng state design pattern</a:t>
            </a:r>
            <a:endParaRPr sz="2000" dirty="0">
              <a:latin typeface="Oxygen" panose="02000503000000000000" pitchFamily="2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B49ABF7-1A31-E9B8-A41D-02A62BEDBB69}"/>
              </a:ext>
            </a:extLst>
          </p:cNvPr>
          <p:cNvSpPr/>
          <p:nvPr/>
        </p:nvSpPr>
        <p:spPr>
          <a:xfrm>
            <a:off x="168900" y="4200291"/>
            <a:ext cx="1918010" cy="84625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xygen" panose="02000503000000000000" pitchFamily="2" charset="0"/>
              </a:rPr>
              <a:t>State design pattern</a:t>
            </a:r>
          </a:p>
        </p:txBody>
      </p:sp>
      <p:sp>
        <p:nvSpPr>
          <p:cNvPr id="5" name="Google Shape;206;p38">
            <a:extLst>
              <a:ext uri="{FF2B5EF4-FFF2-40B4-BE49-F238E27FC236}">
                <a16:creationId xmlns:a16="http://schemas.microsoft.com/office/drawing/2014/main" id="{589BAD4F-8C12-46F8-01C6-8C258BC0D8A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8900" y="1200778"/>
            <a:ext cx="7168602" cy="6542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Tạo state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lớp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implement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state class (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concreteClass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):</a:t>
            </a:r>
            <a:endParaRPr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D10753-A85E-57AD-0540-145F40D1C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09" y="1854981"/>
            <a:ext cx="2639770" cy="25286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BCE330-BA4A-B5FD-C1E3-C1FB8BBF0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083" y="1854982"/>
            <a:ext cx="3062707" cy="25286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39FC14-A098-E2A3-C743-868ABA5F6D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894" y="1854982"/>
            <a:ext cx="2912260" cy="252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3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>
            <a:spLocks noGrp="1"/>
          </p:cNvSpPr>
          <p:nvPr>
            <p:ph type="title"/>
          </p:nvPr>
        </p:nvSpPr>
        <p:spPr>
          <a:xfrm>
            <a:off x="1945660" y="312910"/>
            <a:ext cx="56223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Oxygen" panose="02000503000000000000" pitchFamily="2" charset="0"/>
              </a:rPr>
              <a:t>Xây dựng các lớp dưới dạng state design pattern</a:t>
            </a:r>
            <a:endParaRPr sz="2000" dirty="0">
              <a:latin typeface="Oxygen" panose="02000503000000000000" pitchFamily="2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B49ABF7-1A31-E9B8-A41D-02A62BEDBB69}"/>
              </a:ext>
            </a:extLst>
          </p:cNvPr>
          <p:cNvSpPr/>
          <p:nvPr/>
        </p:nvSpPr>
        <p:spPr>
          <a:xfrm>
            <a:off x="168900" y="4200291"/>
            <a:ext cx="1918010" cy="84625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xygen" panose="02000503000000000000" pitchFamily="2" charset="0"/>
              </a:rPr>
              <a:t>State design pattern</a:t>
            </a:r>
          </a:p>
        </p:txBody>
      </p:sp>
      <p:sp>
        <p:nvSpPr>
          <p:cNvPr id="5" name="Google Shape;206;p38">
            <a:extLst>
              <a:ext uri="{FF2B5EF4-FFF2-40B4-BE49-F238E27FC236}">
                <a16:creationId xmlns:a16="http://schemas.microsoft.com/office/drawing/2014/main" id="{589BAD4F-8C12-46F8-01C6-8C258BC0D8A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59085" y="1896430"/>
            <a:ext cx="6536699" cy="13506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Những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lớp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này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vai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trò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quy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định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hành vi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lớp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machine, hành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hiện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như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thế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nào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ở từng state</a:t>
            </a:r>
          </a:p>
        </p:txBody>
      </p:sp>
    </p:spTree>
    <p:extLst>
      <p:ext uri="{BB962C8B-B14F-4D97-AF65-F5344CB8AC3E}">
        <p14:creationId xmlns:p14="http://schemas.microsoft.com/office/powerpoint/2010/main" val="302387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>
            <a:spLocks noGrp="1"/>
          </p:cNvSpPr>
          <p:nvPr>
            <p:ph type="title"/>
          </p:nvPr>
        </p:nvSpPr>
        <p:spPr>
          <a:xfrm>
            <a:off x="1945660" y="312910"/>
            <a:ext cx="56223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Oxygen" panose="02000503000000000000" pitchFamily="2" charset="0"/>
              </a:rPr>
              <a:t>Xây dựng các lớp dưới dạng state design pattern</a:t>
            </a:r>
            <a:endParaRPr sz="2000" dirty="0">
              <a:latin typeface="Oxygen" panose="02000503000000000000" pitchFamily="2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B49ABF7-1A31-E9B8-A41D-02A62BEDBB69}"/>
              </a:ext>
            </a:extLst>
          </p:cNvPr>
          <p:cNvSpPr/>
          <p:nvPr/>
        </p:nvSpPr>
        <p:spPr>
          <a:xfrm>
            <a:off x="168900" y="4200291"/>
            <a:ext cx="1918010" cy="84625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xygen" panose="02000503000000000000" pitchFamily="2" charset="0"/>
              </a:rPr>
              <a:t>State design pattern</a:t>
            </a:r>
          </a:p>
        </p:txBody>
      </p:sp>
      <p:sp>
        <p:nvSpPr>
          <p:cNvPr id="5" name="Google Shape;206;p38">
            <a:extLst>
              <a:ext uri="{FF2B5EF4-FFF2-40B4-BE49-F238E27FC236}">
                <a16:creationId xmlns:a16="http://schemas.microsoft.com/office/drawing/2014/main" id="{589BAD4F-8C12-46F8-01C6-8C258BC0D8A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78753" y="1494263"/>
            <a:ext cx="5830456" cy="19535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Cần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có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thành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phần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machine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xuất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hiện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trong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thuộc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tính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của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từng state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cụ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thể</a:t>
            </a:r>
            <a:endParaRPr lang="en-US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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có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thể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tương tác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với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chính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đối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tượng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machine</a:t>
            </a:r>
            <a:endParaRPr lang="en-US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81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>
            <a:spLocks noGrp="1"/>
          </p:cNvSpPr>
          <p:nvPr>
            <p:ph type="title"/>
          </p:nvPr>
        </p:nvSpPr>
        <p:spPr>
          <a:xfrm>
            <a:off x="1945660" y="312910"/>
            <a:ext cx="56223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Oxygen" panose="02000503000000000000" pitchFamily="2" charset="0"/>
              </a:rPr>
              <a:t>Xây dựng các lớp dưới dạng state design pattern</a:t>
            </a:r>
            <a:endParaRPr sz="2000" dirty="0">
              <a:latin typeface="Oxygen" panose="02000503000000000000" pitchFamily="2" charset="0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55B77D8-4566-EE40-4A49-AB424B9AF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57" y="1030664"/>
            <a:ext cx="8372211" cy="39857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900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>
            <a:spLocks noGrp="1"/>
          </p:cNvSpPr>
          <p:nvPr>
            <p:ph type="title"/>
          </p:nvPr>
        </p:nvSpPr>
        <p:spPr>
          <a:xfrm>
            <a:off x="1945660" y="312910"/>
            <a:ext cx="56223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Oxygen" panose="02000503000000000000" pitchFamily="2" charset="0"/>
              </a:rPr>
              <a:t>Xây dựng các lớp dưới dạng state design pattern</a:t>
            </a:r>
            <a:endParaRPr sz="2000" dirty="0">
              <a:latin typeface="Oxygen" panose="02000503000000000000" pitchFamily="2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B49ABF7-1A31-E9B8-A41D-02A62BEDBB69}"/>
              </a:ext>
            </a:extLst>
          </p:cNvPr>
          <p:cNvSpPr/>
          <p:nvPr/>
        </p:nvSpPr>
        <p:spPr>
          <a:xfrm>
            <a:off x="168900" y="4200291"/>
            <a:ext cx="1918010" cy="84625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xygen" panose="02000503000000000000" pitchFamily="2" charset="0"/>
              </a:rPr>
              <a:t>State design pattern</a:t>
            </a:r>
          </a:p>
        </p:txBody>
      </p:sp>
      <p:sp>
        <p:nvSpPr>
          <p:cNvPr id="5" name="Google Shape;206;p38">
            <a:extLst>
              <a:ext uri="{FF2B5EF4-FFF2-40B4-BE49-F238E27FC236}">
                <a16:creationId xmlns:a16="http://schemas.microsoft.com/office/drawing/2014/main" id="{589BAD4F-8C12-46F8-01C6-8C258BC0D8A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43641" y="1724258"/>
            <a:ext cx="3741461" cy="16949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2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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xây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dựng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lại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lớp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machine tạo </a:t>
            </a:r>
            <a:r>
              <a:rPr lang="en-US" sz="22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biến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state </a:t>
            </a:r>
            <a:r>
              <a:rPr lang="en-US" sz="22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ngay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bên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lớp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theo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dõi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state </a:t>
            </a:r>
            <a:r>
              <a:rPr lang="en-US" sz="22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lớp</a:t>
            </a:r>
            <a:endParaRPr lang="en-US" sz="2200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300D7A-0225-1DD0-377B-187C57BE2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038" y="932776"/>
            <a:ext cx="3553321" cy="411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4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>
            <a:spLocks noGrp="1"/>
          </p:cNvSpPr>
          <p:nvPr>
            <p:ph type="title"/>
          </p:nvPr>
        </p:nvSpPr>
        <p:spPr>
          <a:xfrm>
            <a:off x="2433000" y="246750"/>
            <a:ext cx="4278000" cy="16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1. Đặt vấn đề</a:t>
            </a:r>
            <a:endParaRPr sz="6000" dirty="0"/>
          </a:p>
        </p:txBody>
      </p:sp>
      <p:sp>
        <p:nvSpPr>
          <p:cNvPr id="9" name="Google Shape;440;p56">
            <a:extLst>
              <a:ext uri="{FF2B5EF4-FFF2-40B4-BE49-F238E27FC236}">
                <a16:creationId xmlns:a16="http://schemas.microsoft.com/office/drawing/2014/main" id="{426EF420-2795-61DD-408F-BE369EC9A54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86732" y="1441523"/>
            <a:ext cx="298526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Phần mềm, hệ thống</a:t>
            </a:r>
            <a:endParaRPr sz="2300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Google Shape;448;p56">
            <a:extLst>
              <a:ext uri="{FF2B5EF4-FFF2-40B4-BE49-F238E27FC236}">
                <a16:creationId xmlns:a16="http://schemas.microsoft.com/office/drawing/2014/main" id="{E4160A1E-DED4-A5A9-432A-607D4C0A6A3C}"/>
              </a:ext>
            </a:extLst>
          </p:cNvPr>
          <p:cNvSpPr/>
          <p:nvPr/>
        </p:nvSpPr>
        <p:spPr>
          <a:xfrm rot="10800000">
            <a:off x="638632" y="1361794"/>
            <a:ext cx="728303" cy="728332"/>
          </a:xfrm>
          <a:custGeom>
            <a:avLst/>
            <a:gdLst/>
            <a:ahLst/>
            <a:cxnLst/>
            <a:rect l="l" t="t" r="r" b="b"/>
            <a:pathLst>
              <a:path w="103710" h="103714" extrusionOk="0">
                <a:moveTo>
                  <a:pt x="51861" y="0"/>
                </a:moveTo>
                <a:lnTo>
                  <a:pt x="51192" y="13"/>
                </a:lnTo>
                <a:lnTo>
                  <a:pt x="50522" y="25"/>
                </a:lnTo>
                <a:lnTo>
                  <a:pt x="49852" y="38"/>
                </a:lnTo>
                <a:lnTo>
                  <a:pt x="49183" y="76"/>
                </a:lnTo>
                <a:lnTo>
                  <a:pt x="48526" y="114"/>
                </a:lnTo>
                <a:lnTo>
                  <a:pt x="47869" y="152"/>
                </a:lnTo>
                <a:lnTo>
                  <a:pt x="47212" y="215"/>
                </a:lnTo>
                <a:lnTo>
                  <a:pt x="46555" y="278"/>
                </a:lnTo>
                <a:lnTo>
                  <a:pt x="45898" y="341"/>
                </a:lnTo>
                <a:lnTo>
                  <a:pt x="45254" y="417"/>
                </a:lnTo>
                <a:lnTo>
                  <a:pt x="44610" y="505"/>
                </a:lnTo>
                <a:lnTo>
                  <a:pt x="43965" y="607"/>
                </a:lnTo>
                <a:lnTo>
                  <a:pt x="43321" y="708"/>
                </a:lnTo>
                <a:lnTo>
                  <a:pt x="42677" y="821"/>
                </a:lnTo>
                <a:lnTo>
                  <a:pt x="42045" y="935"/>
                </a:lnTo>
                <a:lnTo>
                  <a:pt x="41401" y="1061"/>
                </a:lnTo>
                <a:lnTo>
                  <a:pt x="40769" y="1188"/>
                </a:lnTo>
                <a:lnTo>
                  <a:pt x="40150" y="1339"/>
                </a:lnTo>
                <a:lnTo>
                  <a:pt x="39518" y="1478"/>
                </a:lnTo>
                <a:lnTo>
                  <a:pt x="38899" y="1642"/>
                </a:lnTo>
                <a:lnTo>
                  <a:pt x="38280" y="1807"/>
                </a:lnTo>
                <a:lnTo>
                  <a:pt x="37661" y="1971"/>
                </a:lnTo>
                <a:lnTo>
                  <a:pt x="37042" y="2148"/>
                </a:lnTo>
                <a:lnTo>
                  <a:pt x="36436" y="2337"/>
                </a:lnTo>
                <a:lnTo>
                  <a:pt x="35829" y="2527"/>
                </a:lnTo>
                <a:lnTo>
                  <a:pt x="35223" y="2729"/>
                </a:lnTo>
                <a:lnTo>
                  <a:pt x="34629" y="2931"/>
                </a:lnTo>
                <a:lnTo>
                  <a:pt x="34023" y="3146"/>
                </a:lnTo>
                <a:lnTo>
                  <a:pt x="33429" y="3373"/>
                </a:lnTo>
                <a:lnTo>
                  <a:pt x="32848" y="3600"/>
                </a:lnTo>
                <a:lnTo>
                  <a:pt x="32254" y="3840"/>
                </a:lnTo>
                <a:lnTo>
                  <a:pt x="31673" y="4080"/>
                </a:lnTo>
                <a:lnTo>
                  <a:pt x="31092" y="4333"/>
                </a:lnTo>
                <a:lnTo>
                  <a:pt x="30510" y="4586"/>
                </a:lnTo>
                <a:lnTo>
                  <a:pt x="29942" y="4851"/>
                </a:lnTo>
                <a:lnTo>
                  <a:pt x="29373" y="5116"/>
                </a:lnTo>
                <a:lnTo>
                  <a:pt x="28805" y="5394"/>
                </a:lnTo>
                <a:lnTo>
                  <a:pt x="28249" y="5672"/>
                </a:lnTo>
                <a:lnTo>
                  <a:pt x="27693" y="5963"/>
                </a:lnTo>
                <a:lnTo>
                  <a:pt x="27137" y="6266"/>
                </a:lnTo>
                <a:lnTo>
                  <a:pt x="26594" y="6569"/>
                </a:lnTo>
                <a:lnTo>
                  <a:pt x="26051" y="6872"/>
                </a:lnTo>
                <a:lnTo>
                  <a:pt x="24964" y="7517"/>
                </a:lnTo>
                <a:lnTo>
                  <a:pt x="23903" y="8173"/>
                </a:lnTo>
                <a:lnTo>
                  <a:pt x="22867" y="8856"/>
                </a:lnTo>
                <a:lnTo>
                  <a:pt x="21831" y="9576"/>
                </a:lnTo>
                <a:lnTo>
                  <a:pt x="20833" y="10308"/>
                </a:lnTo>
                <a:lnTo>
                  <a:pt x="19835" y="11066"/>
                </a:lnTo>
                <a:lnTo>
                  <a:pt x="18875" y="11850"/>
                </a:lnTo>
                <a:lnTo>
                  <a:pt x="17915" y="12645"/>
                </a:lnTo>
                <a:lnTo>
                  <a:pt x="16992" y="13479"/>
                </a:lnTo>
                <a:lnTo>
                  <a:pt x="16083" y="14326"/>
                </a:lnTo>
                <a:lnTo>
                  <a:pt x="15186" y="15197"/>
                </a:lnTo>
                <a:lnTo>
                  <a:pt x="14314" y="16081"/>
                </a:lnTo>
                <a:lnTo>
                  <a:pt x="13468" y="16991"/>
                </a:lnTo>
                <a:lnTo>
                  <a:pt x="12646" y="17926"/>
                </a:lnTo>
                <a:lnTo>
                  <a:pt x="11838" y="18873"/>
                </a:lnTo>
                <a:lnTo>
                  <a:pt x="11055" y="19846"/>
                </a:lnTo>
                <a:lnTo>
                  <a:pt x="10297" y="20831"/>
                </a:lnTo>
                <a:lnTo>
                  <a:pt x="9564" y="21842"/>
                </a:lnTo>
                <a:lnTo>
                  <a:pt x="8856" y="22865"/>
                </a:lnTo>
                <a:lnTo>
                  <a:pt x="8174" y="23914"/>
                </a:lnTo>
                <a:lnTo>
                  <a:pt x="7505" y="24975"/>
                </a:lnTo>
                <a:lnTo>
                  <a:pt x="6873" y="26049"/>
                </a:lnTo>
                <a:lnTo>
                  <a:pt x="6557" y="26592"/>
                </a:lnTo>
                <a:lnTo>
                  <a:pt x="6254" y="27148"/>
                </a:lnTo>
                <a:lnTo>
                  <a:pt x="5963" y="27691"/>
                </a:lnTo>
                <a:lnTo>
                  <a:pt x="5673" y="28247"/>
                </a:lnTo>
                <a:lnTo>
                  <a:pt x="5395" y="28815"/>
                </a:lnTo>
                <a:lnTo>
                  <a:pt x="5117" y="29384"/>
                </a:lnTo>
                <a:lnTo>
                  <a:pt x="4839" y="29952"/>
                </a:lnTo>
                <a:lnTo>
                  <a:pt x="4586" y="30521"/>
                </a:lnTo>
                <a:lnTo>
                  <a:pt x="4321" y="31102"/>
                </a:lnTo>
                <a:lnTo>
                  <a:pt x="4068" y="31670"/>
                </a:lnTo>
                <a:lnTo>
                  <a:pt x="3828" y="32264"/>
                </a:lnTo>
                <a:lnTo>
                  <a:pt x="3601" y="32845"/>
                </a:lnTo>
                <a:lnTo>
                  <a:pt x="3373" y="33439"/>
                </a:lnTo>
                <a:lnTo>
                  <a:pt x="3146" y="34032"/>
                </a:lnTo>
                <a:lnTo>
                  <a:pt x="2931" y="34626"/>
                </a:lnTo>
                <a:lnTo>
                  <a:pt x="2729" y="35233"/>
                </a:lnTo>
                <a:lnTo>
                  <a:pt x="2527" y="35826"/>
                </a:lnTo>
                <a:lnTo>
                  <a:pt x="2325" y="36445"/>
                </a:lnTo>
                <a:lnTo>
                  <a:pt x="2148" y="37052"/>
                </a:lnTo>
                <a:lnTo>
                  <a:pt x="1971" y="37658"/>
                </a:lnTo>
                <a:lnTo>
                  <a:pt x="1794" y="38277"/>
                </a:lnTo>
                <a:lnTo>
                  <a:pt x="1630" y="38896"/>
                </a:lnTo>
                <a:lnTo>
                  <a:pt x="1478" y="39528"/>
                </a:lnTo>
                <a:lnTo>
                  <a:pt x="1327" y="40147"/>
                </a:lnTo>
                <a:lnTo>
                  <a:pt x="1188" y="40778"/>
                </a:lnTo>
                <a:lnTo>
                  <a:pt x="1049" y="41410"/>
                </a:lnTo>
                <a:lnTo>
                  <a:pt x="922" y="42042"/>
                </a:lnTo>
                <a:lnTo>
                  <a:pt x="809" y="42686"/>
                </a:lnTo>
                <a:lnTo>
                  <a:pt x="695" y="43317"/>
                </a:lnTo>
                <a:lnTo>
                  <a:pt x="594" y="43962"/>
                </a:lnTo>
                <a:lnTo>
                  <a:pt x="506" y="44606"/>
                </a:lnTo>
                <a:lnTo>
                  <a:pt x="417" y="45250"/>
                </a:lnTo>
                <a:lnTo>
                  <a:pt x="341" y="45907"/>
                </a:lnTo>
                <a:lnTo>
                  <a:pt x="266" y="46564"/>
                </a:lnTo>
                <a:lnTo>
                  <a:pt x="202" y="47208"/>
                </a:lnTo>
                <a:lnTo>
                  <a:pt x="152" y="47865"/>
                </a:lnTo>
                <a:lnTo>
                  <a:pt x="101" y="48535"/>
                </a:lnTo>
                <a:lnTo>
                  <a:pt x="63" y="49192"/>
                </a:lnTo>
                <a:lnTo>
                  <a:pt x="38" y="49861"/>
                </a:lnTo>
                <a:lnTo>
                  <a:pt x="13" y="50518"/>
                </a:lnTo>
                <a:lnTo>
                  <a:pt x="0" y="51188"/>
                </a:lnTo>
                <a:lnTo>
                  <a:pt x="0" y="51857"/>
                </a:lnTo>
                <a:lnTo>
                  <a:pt x="0" y="52527"/>
                </a:lnTo>
                <a:lnTo>
                  <a:pt x="13" y="53196"/>
                </a:lnTo>
                <a:lnTo>
                  <a:pt x="38" y="53866"/>
                </a:lnTo>
                <a:lnTo>
                  <a:pt x="63" y="54523"/>
                </a:lnTo>
                <a:lnTo>
                  <a:pt x="101" y="55192"/>
                </a:lnTo>
                <a:lnTo>
                  <a:pt x="152" y="55849"/>
                </a:lnTo>
                <a:lnTo>
                  <a:pt x="202" y="56506"/>
                </a:lnTo>
                <a:lnTo>
                  <a:pt x="266" y="57163"/>
                </a:lnTo>
                <a:lnTo>
                  <a:pt x="341" y="57820"/>
                </a:lnTo>
                <a:lnTo>
                  <a:pt x="417" y="58464"/>
                </a:lnTo>
                <a:lnTo>
                  <a:pt x="506" y="59108"/>
                </a:lnTo>
                <a:lnTo>
                  <a:pt x="594" y="59752"/>
                </a:lnTo>
                <a:lnTo>
                  <a:pt x="695" y="60397"/>
                </a:lnTo>
                <a:lnTo>
                  <a:pt x="809" y="61041"/>
                </a:lnTo>
                <a:lnTo>
                  <a:pt x="922" y="61673"/>
                </a:lnTo>
                <a:lnTo>
                  <a:pt x="1049" y="62304"/>
                </a:lnTo>
                <a:lnTo>
                  <a:pt x="1188" y="62936"/>
                </a:lnTo>
                <a:lnTo>
                  <a:pt x="1327" y="63568"/>
                </a:lnTo>
                <a:lnTo>
                  <a:pt x="1478" y="64199"/>
                </a:lnTo>
                <a:lnTo>
                  <a:pt x="1630" y="64818"/>
                </a:lnTo>
                <a:lnTo>
                  <a:pt x="1794" y="65437"/>
                </a:lnTo>
                <a:lnTo>
                  <a:pt x="1971" y="66056"/>
                </a:lnTo>
                <a:lnTo>
                  <a:pt x="2148" y="66675"/>
                </a:lnTo>
                <a:lnTo>
                  <a:pt x="2325" y="67282"/>
                </a:lnTo>
                <a:lnTo>
                  <a:pt x="2527" y="67888"/>
                </a:lnTo>
                <a:lnTo>
                  <a:pt x="2729" y="68494"/>
                </a:lnTo>
                <a:lnTo>
                  <a:pt x="2931" y="69088"/>
                </a:lnTo>
                <a:lnTo>
                  <a:pt x="3146" y="69694"/>
                </a:lnTo>
                <a:lnTo>
                  <a:pt x="3373" y="70288"/>
                </a:lnTo>
                <a:lnTo>
                  <a:pt x="3601" y="70869"/>
                </a:lnTo>
                <a:lnTo>
                  <a:pt x="3828" y="71463"/>
                </a:lnTo>
                <a:lnTo>
                  <a:pt x="4068" y="72044"/>
                </a:lnTo>
                <a:lnTo>
                  <a:pt x="4321" y="72625"/>
                </a:lnTo>
                <a:lnTo>
                  <a:pt x="4586" y="73194"/>
                </a:lnTo>
                <a:lnTo>
                  <a:pt x="4839" y="73775"/>
                </a:lnTo>
                <a:lnTo>
                  <a:pt x="5117" y="74343"/>
                </a:lnTo>
                <a:lnTo>
                  <a:pt x="5395" y="74912"/>
                </a:lnTo>
                <a:lnTo>
                  <a:pt x="5673" y="75467"/>
                </a:lnTo>
                <a:lnTo>
                  <a:pt x="5963" y="76023"/>
                </a:lnTo>
                <a:lnTo>
                  <a:pt x="6254" y="76579"/>
                </a:lnTo>
                <a:lnTo>
                  <a:pt x="6557" y="77122"/>
                </a:lnTo>
                <a:lnTo>
                  <a:pt x="6873" y="77666"/>
                </a:lnTo>
                <a:lnTo>
                  <a:pt x="7189" y="78209"/>
                </a:lnTo>
                <a:lnTo>
                  <a:pt x="7505" y="78752"/>
                </a:lnTo>
                <a:lnTo>
                  <a:pt x="8174" y="79813"/>
                </a:lnTo>
                <a:lnTo>
                  <a:pt x="8856" y="80849"/>
                </a:lnTo>
                <a:lnTo>
                  <a:pt x="9564" y="81872"/>
                </a:lnTo>
                <a:lnTo>
                  <a:pt x="10297" y="82883"/>
                </a:lnTo>
                <a:lnTo>
                  <a:pt x="11055" y="83868"/>
                </a:lnTo>
                <a:lnTo>
                  <a:pt x="11838" y="84841"/>
                </a:lnTo>
                <a:lnTo>
                  <a:pt x="12646" y="85788"/>
                </a:lnTo>
                <a:lnTo>
                  <a:pt x="13468" y="86723"/>
                </a:lnTo>
                <a:lnTo>
                  <a:pt x="14314" y="87633"/>
                </a:lnTo>
                <a:lnTo>
                  <a:pt x="15186" y="88530"/>
                </a:lnTo>
                <a:lnTo>
                  <a:pt x="16083" y="89401"/>
                </a:lnTo>
                <a:lnTo>
                  <a:pt x="16992" y="90248"/>
                </a:lnTo>
                <a:lnTo>
                  <a:pt x="17915" y="91069"/>
                </a:lnTo>
                <a:lnTo>
                  <a:pt x="18875" y="91877"/>
                </a:lnTo>
                <a:lnTo>
                  <a:pt x="19835" y="92660"/>
                </a:lnTo>
                <a:lnTo>
                  <a:pt x="20833" y="93418"/>
                </a:lnTo>
                <a:lnTo>
                  <a:pt x="21831" y="94151"/>
                </a:lnTo>
                <a:lnTo>
                  <a:pt x="22867" y="94859"/>
                </a:lnTo>
                <a:lnTo>
                  <a:pt x="23903" y="95541"/>
                </a:lnTo>
                <a:lnTo>
                  <a:pt x="24964" y="96210"/>
                </a:lnTo>
                <a:lnTo>
                  <a:pt x="26051" y="96842"/>
                </a:lnTo>
                <a:lnTo>
                  <a:pt x="26594" y="97158"/>
                </a:lnTo>
                <a:lnTo>
                  <a:pt x="27137" y="97461"/>
                </a:lnTo>
                <a:lnTo>
                  <a:pt x="27693" y="97751"/>
                </a:lnTo>
                <a:lnTo>
                  <a:pt x="28249" y="98042"/>
                </a:lnTo>
                <a:lnTo>
                  <a:pt x="28805" y="98320"/>
                </a:lnTo>
                <a:lnTo>
                  <a:pt x="29373" y="98598"/>
                </a:lnTo>
                <a:lnTo>
                  <a:pt x="29942" y="98876"/>
                </a:lnTo>
                <a:lnTo>
                  <a:pt x="30510" y="99128"/>
                </a:lnTo>
                <a:lnTo>
                  <a:pt x="31092" y="99394"/>
                </a:lnTo>
                <a:lnTo>
                  <a:pt x="31673" y="99634"/>
                </a:lnTo>
                <a:lnTo>
                  <a:pt x="32254" y="99886"/>
                </a:lnTo>
                <a:lnTo>
                  <a:pt x="32848" y="100114"/>
                </a:lnTo>
                <a:lnTo>
                  <a:pt x="33429" y="100341"/>
                </a:lnTo>
                <a:lnTo>
                  <a:pt x="34023" y="100568"/>
                </a:lnTo>
                <a:lnTo>
                  <a:pt x="34629" y="100783"/>
                </a:lnTo>
                <a:lnTo>
                  <a:pt x="35223" y="100985"/>
                </a:lnTo>
                <a:lnTo>
                  <a:pt x="35829" y="101187"/>
                </a:lnTo>
                <a:lnTo>
                  <a:pt x="36436" y="101377"/>
                </a:lnTo>
                <a:lnTo>
                  <a:pt x="37042" y="101566"/>
                </a:lnTo>
                <a:lnTo>
                  <a:pt x="37661" y="101743"/>
                </a:lnTo>
                <a:lnTo>
                  <a:pt x="38280" y="101920"/>
                </a:lnTo>
                <a:lnTo>
                  <a:pt x="38899" y="102084"/>
                </a:lnTo>
                <a:lnTo>
                  <a:pt x="39518" y="102236"/>
                </a:lnTo>
                <a:lnTo>
                  <a:pt x="40150" y="102388"/>
                </a:lnTo>
                <a:lnTo>
                  <a:pt x="40769" y="102527"/>
                </a:lnTo>
                <a:lnTo>
                  <a:pt x="41401" y="102665"/>
                </a:lnTo>
                <a:lnTo>
                  <a:pt x="42045" y="102792"/>
                </a:lnTo>
                <a:lnTo>
                  <a:pt x="42677" y="102906"/>
                </a:lnTo>
                <a:lnTo>
                  <a:pt x="43321" y="103019"/>
                </a:lnTo>
                <a:lnTo>
                  <a:pt x="43965" y="103120"/>
                </a:lnTo>
                <a:lnTo>
                  <a:pt x="44610" y="103209"/>
                </a:lnTo>
                <a:lnTo>
                  <a:pt x="45254" y="103297"/>
                </a:lnTo>
                <a:lnTo>
                  <a:pt x="45898" y="103373"/>
                </a:lnTo>
                <a:lnTo>
                  <a:pt x="46555" y="103449"/>
                </a:lnTo>
                <a:lnTo>
                  <a:pt x="47212" y="103512"/>
                </a:lnTo>
                <a:lnTo>
                  <a:pt x="47869" y="103562"/>
                </a:lnTo>
                <a:lnTo>
                  <a:pt x="48526" y="103613"/>
                </a:lnTo>
                <a:lnTo>
                  <a:pt x="49183" y="103651"/>
                </a:lnTo>
                <a:lnTo>
                  <a:pt x="49852" y="103676"/>
                </a:lnTo>
                <a:lnTo>
                  <a:pt x="50522" y="103701"/>
                </a:lnTo>
                <a:lnTo>
                  <a:pt x="51192" y="103714"/>
                </a:lnTo>
                <a:lnTo>
                  <a:pt x="52531" y="103714"/>
                </a:lnTo>
                <a:lnTo>
                  <a:pt x="53200" y="103701"/>
                </a:lnTo>
                <a:lnTo>
                  <a:pt x="53857" y="103676"/>
                </a:lnTo>
                <a:lnTo>
                  <a:pt x="54527" y="103651"/>
                </a:lnTo>
                <a:lnTo>
                  <a:pt x="55184" y="103613"/>
                </a:lnTo>
                <a:lnTo>
                  <a:pt x="55853" y="103562"/>
                </a:lnTo>
                <a:lnTo>
                  <a:pt x="56510" y="103512"/>
                </a:lnTo>
                <a:lnTo>
                  <a:pt x="57155" y="103449"/>
                </a:lnTo>
                <a:lnTo>
                  <a:pt x="57812" y="103373"/>
                </a:lnTo>
                <a:lnTo>
                  <a:pt x="58456" y="103297"/>
                </a:lnTo>
                <a:lnTo>
                  <a:pt x="59113" y="103209"/>
                </a:lnTo>
                <a:lnTo>
                  <a:pt x="59757" y="103120"/>
                </a:lnTo>
                <a:lnTo>
                  <a:pt x="60402" y="103019"/>
                </a:lnTo>
                <a:lnTo>
                  <a:pt x="61033" y="102906"/>
                </a:lnTo>
                <a:lnTo>
                  <a:pt x="61678" y="102792"/>
                </a:lnTo>
                <a:lnTo>
                  <a:pt x="62309" y="102665"/>
                </a:lnTo>
                <a:lnTo>
                  <a:pt x="62941" y="102527"/>
                </a:lnTo>
                <a:lnTo>
                  <a:pt x="63573" y="102388"/>
                </a:lnTo>
                <a:lnTo>
                  <a:pt x="64192" y="102236"/>
                </a:lnTo>
                <a:lnTo>
                  <a:pt x="64823" y="102084"/>
                </a:lnTo>
                <a:lnTo>
                  <a:pt x="65442" y="101920"/>
                </a:lnTo>
                <a:lnTo>
                  <a:pt x="66049" y="101743"/>
                </a:lnTo>
                <a:lnTo>
                  <a:pt x="66668" y="101566"/>
                </a:lnTo>
                <a:lnTo>
                  <a:pt x="67274" y="101377"/>
                </a:lnTo>
                <a:lnTo>
                  <a:pt x="67881" y="101187"/>
                </a:lnTo>
                <a:lnTo>
                  <a:pt x="68487" y="100985"/>
                </a:lnTo>
                <a:lnTo>
                  <a:pt x="69094" y="100783"/>
                </a:lnTo>
                <a:lnTo>
                  <a:pt x="69687" y="100568"/>
                </a:lnTo>
                <a:lnTo>
                  <a:pt x="70281" y="100341"/>
                </a:lnTo>
                <a:lnTo>
                  <a:pt x="70875" y="100114"/>
                </a:lnTo>
                <a:lnTo>
                  <a:pt x="71456" y="99886"/>
                </a:lnTo>
                <a:lnTo>
                  <a:pt x="72037" y="99634"/>
                </a:lnTo>
                <a:lnTo>
                  <a:pt x="72618" y="99394"/>
                </a:lnTo>
                <a:lnTo>
                  <a:pt x="73199" y="99128"/>
                </a:lnTo>
                <a:lnTo>
                  <a:pt x="73768" y="98876"/>
                </a:lnTo>
                <a:lnTo>
                  <a:pt x="74336" y="98598"/>
                </a:lnTo>
                <a:lnTo>
                  <a:pt x="74905" y="98320"/>
                </a:lnTo>
                <a:lnTo>
                  <a:pt x="75461" y="98042"/>
                </a:lnTo>
                <a:lnTo>
                  <a:pt x="76029" y="97751"/>
                </a:lnTo>
                <a:lnTo>
                  <a:pt x="76573" y="97461"/>
                </a:lnTo>
                <a:lnTo>
                  <a:pt x="77129" y="97158"/>
                </a:lnTo>
                <a:lnTo>
                  <a:pt x="77672" y="96842"/>
                </a:lnTo>
                <a:lnTo>
                  <a:pt x="78746" y="96210"/>
                </a:lnTo>
                <a:lnTo>
                  <a:pt x="79807" y="95541"/>
                </a:lnTo>
                <a:lnTo>
                  <a:pt x="80855" y="94859"/>
                </a:lnTo>
                <a:lnTo>
                  <a:pt x="81879" y="94151"/>
                </a:lnTo>
                <a:lnTo>
                  <a:pt x="82889" y="93418"/>
                </a:lnTo>
                <a:lnTo>
                  <a:pt x="83875" y="92660"/>
                </a:lnTo>
                <a:lnTo>
                  <a:pt x="84848" y="91877"/>
                </a:lnTo>
                <a:lnTo>
                  <a:pt x="85795" y="91069"/>
                </a:lnTo>
                <a:lnTo>
                  <a:pt x="86730" y="90248"/>
                </a:lnTo>
                <a:lnTo>
                  <a:pt x="87640" y="89401"/>
                </a:lnTo>
                <a:lnTo>
                  <a:pt x="88524" y="88530"/>
                </a:lnTo>
                <a:lnTo>
                  <a:pt x="89396" y="87633"/>
                </a:lnTo>
                <a:lnTo>
                  <a:pt x="90242" y="86723"/>
                </a:lnTo>
                <a:lnTo>
                  <a:pt x="91076" y="85788"/>
                </a:lnTo>
                <a:lnTo>
                  <a:pt x="91872" y="84841"/>
                </a:lnTo>
                <a:lnTo>
                  <a:pt x="92655" y="83868"/>
                </a:lnTo>
                <a:lnTo>
                  <a:pt x="93413" y="82883"/>
                </a:lnTo>
                <a:lnTo>
                  <a:pt x="94146" y="81872"/>
                </a:lnTo>
                <a:lnTo>
                  <a:pt x="94853" y="80849"/>
                </a:lnTo>
                <a:lnTo>
                  <a:pt x="95548" y="79813"/>
                </a:lnTo>
                <a:lnTo>
                  <a:pt x="96205" y="78752"/>
                </a:lnTo>
                <a:lnTo>
                  <a:pt x="96850" y="77666"/>
                </a:lnTo>
                <a:lnTo>
                  <a:pt x="97153" y="77122"/>
                </a:lnTo>
                <a:lnTo>
                  <a:pt x="97456" y="76579"/>
                </a:lnTo>
                <a:lnTo>
                  <a:pt x="97759" y="76023"/>
                </a:lnTo>
                <a:lnTo>
                  <a:pt x="98037" y="75467"/>
                </a:lnTo>
                <a:lnTo>
                  <a:pt x="98328" y="74912"/>
                </a:lnTo>
                <a:lnTo>
                  <a:pt x="98606" y="74343"/>
                </a:lnTo>
                <a:lnTo>
                  <a:pt x="98871" y="73775"/>
                </a:lnTo>
                <a:lnTo>
                  <a:pt x="99136" y="73194"/>
                </a:lnTo>
                <a:lnTo>
                  <a:pt x="99389" y="72625"/>
                </a:lnTo>
                <a:lnTo>
                  <a:pt x="99642" y="72044"/>
                </a:lnTo>
                <a:lnTo>
                  <a:pt x="99882" y="71463"/>
                </a:lnTo>
                <a:lnTo>
                  <a:pt x="100122" y="70869"/>
                </a:lnTo>
                <a:lnTo>
                  <a:pt x="100349" y="70288"/>
                </a:lnTo>
                <a:lnTo>
                  <a:pt x="100564" y="69694"/>
                </a:lnTo>
                <a:lnTo>
                  <a:pt x="100779" y="69088"/>
                </a:lnTo>
                <a:lnTo>
                  <a:pt x="100993" y="68494"/>
                </a:lnTo>
                <a:lnTo>
                  <a:pt x="101196" y="67888"/>
                </a:lnTo>
                <a:lnTo>
                  <a:pt x="101385" y="67282"/>
                </a:lnTo>
                <a:lnTo>
                  <a:pt x="101575" y="66675"/>
                </a:lnTo>
                <a:lnTo>
                  <a:pt x="101751" y="66056"/>
                </a:lnTo>
                <a:lnTo>
                  <a:pt x="101916" y="65437"/>
                </a:lnTo>
                <a:lnTo>
                  <a:pt x="102080" y="64818"/>
                </a:lnTo>
                <a:lnTo>
                  <a:pt x="102244" y="64199"/>
                </a:lnTo>
                <a:lnTo>
                  <a:pt x="102383" y="63568"/>
                </a:lnTo>
                <a:lnTo>
                  <a:pt x="102535" y="62936"/>
                </a:lnTo>
                <a:lnTo>
                  <a:pt x="102661" y="62304"/>
                </a:lnTo>
                <a:lnTo>
                  <a:pt x="102787" y="61673"/>
                </a:lnTo>
                <a:lnTo>
                  <a:pt x="102901" y="61041"/>
                </a:lnTo>
                <a:lnTo>
                  <a:pt x="103015" y="60397"/>
                </a:lnTo>
                <a:lnTo>
                  <a:pt x="103116" y="59752"/>
                </a:lnTo>
                <a:lnTo>
                  <a:pt x="103217" y="59108"/>
                </a:lnTo>
                <a:lnTo>
                  <a:pt x="103305" y="58464"/>
                </a:lnTo>
                <a:lnTo>
                  <a:pt x="103381" y="57820"/>
                </a:lnTo>
                <a:lnTo>
                  <a:pt x="103444" y="57163"/>
                </a:lnTo>
                <a:lnTo>
                  <a:pt x="103508" y="56506"/>
                </a:lnTo>
                <a:lnTo>
                  <a:pt x="103571" y="55849"/>
                </a:lnTo>
                <a:lnTo>
                  <a:pt x="103609" y="55192"/>
                </a:lnTo>
                <a:lnTo>
                  <a:pt x="103646" y="54523"/>
                </a:lnTo>
                <a:lnTo>
                  <a:pt x="103672" y="53866"/>
                </a:lnTo>
                <a:lnTo>
                  <a:pt x="103697" y="53196"/>
                </a:lnTo>
                <a:lnTo>
                  <a:pt x="103710" y="52527"/>
                </a:lnTo>
                <a:lnTo>
                  <a:pt x="103710" y="51857"/>
                </a:lnTo>
                <a:lnTo>
                  <a:pt x="103710" y="51188"/>
                </a:lnTo>
                <a:lnTo>
                  <a:pt x="103697" y="50518"/>
                </a:lnTo>
                <a:lnTo>
                  <a:pt x="103672" y="49861"/>
                </a:lnTo>
                <a:lnTo>
                  <a:pt x="103646" y="49192"/>
                </a:lnTo>
                <a:lnTo>
                  <a:pt x="103609" y="48535"/>
                </a:lnTo>
                <a:lnTo>
                  <a:pt x="103571" y="47865"/>
                </a:lnTo>
                <a:lnTo>
                  <a:pt x="103508" y="47208"/>
                </a:lnTo>
                <a:lnTo>
                  <a:pt x="103444" y="46564"/>
                </a:lnTo>
                <a:lnTo>
                  <a:pt x="103381" y="45907"/>
                </a:lnTo>
                <a:lnTo>
                  <a:pt x="103305" y="45250"/>
                </a:lnTo>
                <a:lnTo>
                  <a:pt x="103217" y="44606"/>
                </a:lnTo>
                <a:lnTo>
                  <a:pt x="103116" y="43962"/>
                </a:lnTo>
                <a:lnTo>
                  <a:pt x="103015" y="43317"/>
                </a:lnTo>
                <a:lnTo>
                  <a:pt x="102901" y="42686"/>
                </a:lnTo>
                <a:lnTo>
                  <a:pt x="102787" y="42042"/>
                </a:lnTo>
                <a:lnTo>
                  <a:pt x="102661" y="41410"/>
                </a:lnTo>
                <a:lnTo>
                  <a:pt x="102535" y="40778"/>
                </a:lnTo>
                <a:lnTo>
                  <a:pt x="102383" y="40147"/>
                </a:lnTo>
                <a:lnTo>
                  <a:pt x="102244" y="39528"/>
                </a:lnTo>
                <a:lnTo>
                  <a:pt x="102080" y="38896"/>
                </a:lnTo>
                <a:lnTo>
                  <a:pt x="101916" y="38277"/>
                </a:lnTo>
                <a:lnTo>
                  <a:pt x="101751" y="37658"/>
                </a:lnTo>
                <a:lnTo>
                  <a:pt x="101575" y="37052"/>
                </a:lnTo>
                <a:lnTo>
                  <a:pt x="101385" y="36445"/>
                </a:lnTo>
                <a:lnTo>
                  <a:pt x="101196" y="35826"/>
                </a:lnTo>
                <a:lnTo>
                  <a:pt x="100993" y="35233"/>
                </a:lnTo>
                <a:lnTo>
                  <a:pt x="100779" y="34626"/>
                </a:lnTo>
                <a:lnTo>
                  <a:pt x="100564" y="34032"/>
                </a:lnTo>
                <a:lnTo>
                  <a:pt x="100349" y="33439"/>
                </a:lnTo>
                <a:lnTo>
                  <a:pt x="100122" y="32845"/>
                </a:lnTo>
                <a:lnTo>
                  <a:pt x="99882" y="32264"/>
                </a:lnTo>
                <a:lnTo>
                  <a:pt x="99642" y="31670"/>
                </a:lnTo>
                <a:lnTo>
                  <a:pt x="99389" y="31102"/>
                </a:lnTo>
                <a:lnTo>
                  <a:pt x="99136" y="30521"/>
                </a:lnTo>
                <a:lnTo>
                  <a:pt x="98871" y="29952"/>
                </a:lnTo>
                <a:lnTo>
                  <a:pt x="98606" y="29384"/>
                </a:lnTo>
                <a:lnTo>
                  <a:pt x="98328" y="28815"/>
                </a:lnTo>
                <a:lnTo>
                  <a:pt x="98037" y="28247"/>
                </a:lnTo>
                <a:lnTo>
                  <a:pt x="97759" y="27691"/>
                </a:lnTo>
                <a:lnTo>
                  <a:pt x="97456" y="27148"/>
                </a:lnTo>
                <a:lnTo>
                  <a:pt x="97153" y="26592"/>
                </a:lnTo>
                <a:lnTo>
                  <a:pt x="96850" y="26049"/>
                </a:lnTo>
                <a:lnTo>
                  <a:pt x="96205" y="24975"/>
                </a:lnTo>
                <a:lnTo>
                  <a:pt x="95548" y="23914"/>
                </a:lnTo>
                <a:lnTo>
                  <a:pt x="94853" y="22865"/>
                </a:lnTo>
                <a:lnTo>
                  <a:pt x="94146" y="21842"/>
                </a:lnTo>
                <a:lnTo>
                  <a:pt x="93413" y="20831"/>
                </a:lnTo>
                <a:lnTo>
                  <a:pt x="92655" y="19846"/>
                </a:lnTo>
                <a:lnTo>
                  <a:pt x="91872" y="18873"/>
                </a:lnTo>
                <a:lnTo>
                  <a:pt x="91076" y="17926"/>
                </a:lnTo>
                <a:lnTo>
                  <a:pt x="90242" y="16991"/>
                </a:lnTo>
                <a:lnTo>
                  <a:pt x="89396" y="16081"/>
                </a:lnTo>
                <a:lnTo>
                  <a:pt x="88524" y="15197"/>
                </a:lnTo>
                <a:lnTo>
                  <a:pt x="87640" y="14326"/>
                </a:lnTo>
                <a:lnTo>
                  <a:pt x="86730" y="13479"/>
                </a:lnTo>
                <a:lnTo>
                  <a:pt x="85795" y="12645"/>
                </a:lnTo>
                <a:lnTo>
                  <a:pt x="84848" y="11850"/>
                </a:lnTo>
                <a:lnTo>
                  <a:pt x="83875" y="11066"/>
                </a:lnTo>
                <a:lnTo>
                  <a:pt x="82889" y="10308"/>
                </a:lnTo>
                <a:lnTo>
                  <a:pt x="81879" y="9576"/>
                </a:lnTo>
                <a:lnTo>
                  <a:pt x="80855" y="8856"/>
                </a:lnTo>
                <a:lnTo>
                  <a:pt x="79807" y="8173"/>
                </a:lnTo>
                <a:lnTo>
                  <a:pt x="78746" y="7517"/>
                </a:lnTo>
                <a:lnTo>
                  <a:pt x="77672" y="6872"/>
                </a:lnTo>
                <a:lnTo>
                  <a:pt x="77129" y="6569"/>
                </a:lnTo>
                <a:lnTo>
                  <a:pt x="76573" y="6266"/>
                </a:lnTo>
                <a:lnTo>
                  <a:pt x="76029" y="5963"/>
                </a:lnTo>
                <a:lnTo>
                  <a:pt x="75461" y="5672"/>
                </a:lnTo>
                <a:lnTo>
                  <a:pt x="74905" y="5394"/>
                </a:lnTo>
                <a:lnTo>
                  <a:pt x="74336" y="5116"/>
                </a:lnTo>
                <a:lnTo>
                  <a:pt x="73768" y="4851"/>
                </a:lnTo>
                <a:lnTo>
                  <a:pt x="73199" y="4586"/>
                </a:lnTo>
                <a:lnTo>
                  <a:pt x="72618" y="4333"/>
                </a:lnTo>
                <a:lnTo>
                  <a:pt x="72037" y="4080"/>
                </a:lnTo>
                <a:lnTo>
                  <a:pt x="71456" y="3840"/>
                </a:lnTo>
                <a:lnTo>
                  <a:pt x="70875" y="3600"/>
                </a:lnTo>
                <a:lnTo>
                  <a:pt x="70281" y="3373"/>
                </a:lnTo>
                <a:lnTo>
                  <a:pt x="69687" y="3146"/>
                </a:lnTo>
                <a:lnTo>
                  <a:pt x="69094" y="2931"/>
                </a:lnTo>
                <a:lnTo>
                  <a:pt x="68487" y="2729"/>
                </a:lnTo>
                <a:lnTo>
                  <a:pt x="67881" y="2527"/>
                </a:lnTo>
                <a:lnTo>
                  <a:pt x="67274" y="2337"/>
                </a:lnTo>
                <a:lnTo>
                  <a:pt x="66668" y="2148"/>
                </a:lnTo>
                <a:lnTo>
                  <a:pt x="66049" y="1971"/>
                </a:lnTo>
                <a:lnTo>
                  <a:pt x="65442" y="1807"/>
                </a:lnTo>
                <a:lnTo>
                  <a:pt x="64823" y="1642"/>
                </a:lnTo>
                <a:lnTo>
                  <a:pt x="64192" y="1478"/>
                </a:lnTo>
                <a:lnTo>
                  <a:pt x="63573" y="1339"/>
                </a:lnTo>
                <a:lnTo>
                  <a:pt x="62941" y="1188"/>
                </a:lnTo>
                <a:lnTo>
                  <a:pt x="62309" y="1061"/>
                </a:lnTo>
                <a:lnTo>
                  <a:pt x="61678" y="935"/>
                </a:lnTo>
                <a:lnTo>
                  <a:pt x="61033" y="821"/>
                </a:lnTo>
                <a:lnTo>
                  <a:pt x="60402" y="708"/>
                </a:lnTo>
                <a:lnTo>
                  <a:pt x="59757" y="607"/>
                </a:lnTo>
                <a:lnTo>
                  <a:pt x="59113" y="505"/>
                </a:lnTo>
                <a:lnTo>
                  <a:pt x="58456" y="417"/>
                </a:lnTo>
                <a:lnTo>
                  <a:pt x="57812" y="341"/>
                </a:lnTo>
                <a:lnTo>
                  <a:pt x="57155" y="278"/>
                </a:lnTo>
                <a:lnTo>
                  <a:pt x="56510" y="215"/>
                </a:lnTo>
                <a:lnTo>
                  <a:pt x="55853" y="152"/>
                </a:lnTo>
                <a:lnTo>
                  <a:pt x="55184" y="114"/>
                </a:lnTo>
                <a:lnTo>
                  <a:pt x="54527" y="76"/>
                </a:lnTo>
                <a:lnTo>
                  <a:pt x="53857" y="38"/>
                </a:lnTo>
                <a:lnTo>
                  <a:pt x="53200" y="25"/>
                </a:lnTo>
                <a:lnTo>
                  <a:pt x="52531" y="13"/>
                </a:lnTo>
                <a:lnTo>
                  <a:pt x="51861" y="0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440;p56">
            <a:extLst>
              <a:ext uri="{FF2B5EF4-FFF2-40B4-BE49-F238E27FC236}">
                <a16:creationId xmlns:a16="http://schemas.microsoft.com/office/drawing/2014/main" id="{BD9C5DCA-5C8A-C7CF-3415-99F3F9944964}"/>
              </a:ext>
            </a:extLst>
          </p:cNvPr>
          <p:cNvSpPr txBox="1">
            <a:spLocks/>
          </p:cNvSpPr>
          <p:nvPr/>
        </p:nvSpPr>
        <p:spPr>
          <a:xfrm>
            <a:off x="2813074" y="2373589"/>
            <a:ext cx="298526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6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en-US" sz="23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Trạng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3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thái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3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nhất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3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định</a:t>
            </a:r>
            <a:endParaRPr lang="en-US" sz="2300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Google Shape;448;p56">
            <a:extLst>
              <a:ext uri="{FF2B5EF4-FFF2-40B4-BE49-F238E27FC236}">
                <a16:creationId xmlns:a16="http://schemas.microsoft.com/office/drawing/2014/main" id="{2632BC9A-27A8-F5D5-D9F8-659673574DCD}"/>
              </a:ext>
            </a:extLst>
          </p:cNvPr>
          <p:cNvSpPr/>
          <p:nvPr/>
        </p:nvSpPr>
        <p:spPr>
          <a:xfrm rot="10800000">
            <a:off x="1864974" y="2293860"/>
            <a:ext cx="728303" cy="728332"/>
          </a:xfrm>
          <a:custGeom>
            <a:avLst/>
            <a:gdLst/>
            <a:ahLst/>
            <a:cxnLst/>
            <a:rect l="l" t="t" r="r" b="b"/>
            <a:pathLst>
              <a:path w="103710" h="103714" extrusionOk="0">
                <a:moveTo>
                  <a:pt x="51861" y="0"/>
                </a:moveTo>
                <a:lnTo>
                  <a:pt x="51192" y="13"/>
                </a:lnTo>
                <a:lnTo>
                  <a:pt x="50522" y="25"/>
                </a:lnTo>
                <a:lnTo>
                  <a:pt x="49852" y="38"/>
                </a:lnTo>
                <a:lnTo>
                  <a:pt x="49183" y="76"/>
                </a:lnTo>
                <a:lnTo>
                  <a:pt x="48526" y="114"/>
                </a:lnTo>
                <a:lnTo>
                  <a:pt x="47869" y="152"/>
                </a:lnTo>
                <a:lnTo>
                  <a:pt x="47212" y="215"/>
                </a:lnTo>
                <a:lnTo>
                  <a:pt x="46555" y="278"/>
                </a:lnTo>
                <a:lnTo>
                  <a:pt x="45898" y="341"/>
                </a:lnTo>
                <a:lnTo>
                  <a:pt x="45254" y="417"/>
                </a:lnTo>
                <a:lnTo>
                  <a:pt x="44610" y="505"/>
                </a:lnTo>
                <a:lnTo>
                  <a:pt x="43965" y="607"/>
                </a:lnTo>
                <a:lnTo>
                  <a:pt x="43321" y="708"/>
                </a:lnTo>
                <a:lnTo>
                  <a:pt x="42677" y="821"/>
                </a:lnTo>
                <a:lnTo>
                  <a:pt x="42045" y="935"/>
                </a:lnTo>
                <a:lnTo>
                  <a:pt x="41401" y="1061"/>
                </a:lnTo>
                <a:lnTo>
                  <a:pt x="40769" y="1188"/>
                </a:lnTo>
                <a:lnTo>
                  <a:pt x="40150" y="1339"/>
                </a:lnTo>
                <a:lnTo>
                  <a:pt x="39518" y="1478"/>
                </a:lnTo>
                <a:lnTo>
                  <a:pt x="38899" y="1642"/>
                </a:lnTo>
                <a:lnTo>
                  <a:pt x="38280" y="1807"/>
                </a:lnTo>
                <a:lnTo>
                  <a:pt x="37661" y="1971"/>
                </a:lnTo>
                <a:lnTo>
                  <a:pt x="37042" y="2148"/>
                </a:lnTo>
                <a:lnTo>
                  <a:pt x="36436" y="2337"/>
                </a:lnTo>
                <a:lnTo>
                  <a:pt x="35829" y="2527"/>
                </a:lnTo>
                <a:lnTo>
                  <a:pt x="35223" y="2729"/>
                </a:lnTo>
                <a:lnTo>
                  <a:pt x="34629" y="2931"/>
                </a:lnTo>
                <a:lnTo>
                  <a:pt x="34023" y="3146"/>
                </a:lnTo>
                <a:lnTo>
                  <a:pt x="33429" y="3373"/>
                </a:lnTo>
                <a:lnTo>
                  <a:pt x="32848" y="3600"/>
                </a:lnTo>
                <a:lnTo>
                  <a:pt x="32254" y="3840"/>
                </a:lnTo>
                <a:lnTo>
                  <a:pt x="31673" y="4080"/>
                </a:lnTo>
                <a:lnTo>
                  <a:pt x="31092" y="4333"/>
                </a:lnTo>
                <a:lnTo>
                  <a:pt x="30510" y="4586"/>
                </a:lnTo>
                <a:lnTo>
                  <a:pt x="29942" y="4851"/>
                </a:lnTo>
                <a:lnTo>
                  <a:pt x="29373" y="5116"/>
                </a:lnTo>
                <a:lnTo>
                  <a:pt x="28805" y="5394"/>
                </a:lnTo>
                <a:lnTo>
                  <a:pt x="28249" y="5672"/>
                </a:lnTo>
                <a:lnTo>
                  <a:pt x="27693" y="5963"/>
                </a:lnTo>
                <a:lnTo>
                  <a:pt x="27137" y="6266"/>
                </a:lnTo>
                <a:lnTo>
                  <a:pt x="26594" y="6569"/>
                </a:lnTo>
                <a:lnTo>
                  <a:pt x="26051" y="6872"/>
                </a:lnTo>
                <a:lnTo>
                  <a:pt x="24964" y="7517"/>
                </a:lnTo>
                <a:lnTo>
                  <a:pt x="23903" y="8173"/>
                </a:lnTo>
                <a:lnTo>
                  <a:pt x="22867" y="8856"/>
                </a:lnTo>
                <a:lnTo>
                  <a:pt x="21831" y="9576"/>
                </a:lnTo>
                <a:lnTo>
                  <a:pt x="20833" y="10308"/>
                </a:lnTo>
                <a:lnTo>
                  <a:pt x="19835" y="11066"/>
                </a:lnTo>
                <a:lnTo>
                  <a:pt x="18875" y="11850"/>
                </a:lnTo>
                <a:lnTo>
                  <a:pt x="17915" y="12645"/>
                </a:lnTo>
                <a:lnTo>
                  <a:pt x="16992" y="13479"/>
                </a:lnTo>
                <a:lnTo>
                  <a:pt x="16083" y="14326"/>
                </a:lnTo>
                <a:lnTo>
                  <a:pt x="15186" y="15197"/>
                </a:lnTo>
                <a:lnTo>
                  <a:pt x="14314" y="16081"/>
                </a:lnTo>
                <a:lnTo>
                  <a:pt x="13468" y="16991"/>
                </a:lnTo>
                <a:lnTo>
                  <a:pt x="12646" y="17926"/>
                </a:lnTo>
                <a:lnTo>
                  <a:pt x="11838" y="18873"/>
                </a:lnTo>
                <a:lnTo>
                  <a:pt x="11055" y="19846"/>
                </a:lnTo>
                <a:lnTo>
                  <a:pt x="10297" y="20831"/>
                </a:lnTo>
                <a:lnTo>
                  <a:pt x="9564" y="21842"/>
                </a:lnTo>
                <a:lnTo>
                  <a:pt x="8856" y="22865"/>
                </a:lnTo>
                <a:lnTo>
                  <a:pt x="8174" y="23914"/>
                </a:lnTo>
                <a:lnTo>
                  <a:pt x="7505" y="24975"/>
                </a:lnTo>
                <a:lnTo>
                  <a:pt x="6873" y="26049"/>
                </a:lnTo>
                <a:lnTo>
                  <a:pt x="6557" y="26592"/>
                </a:lnTo>
                <a:lnTo>
                  <a:pt x="6254" y="27148"/>
                </a:lnTo>
                <a:lnTo>
                  <a:pt x="5963" y="27691"/>
                </a:lnTo>
                <a:lnTo>
                  <a:pt x="5673" y="28247"/>
                </a:lnTo>
                <a:lnTo>
                  <a:pt x="5395" y="28815"/>
                </a:lnTo>
                <a:lnTo>
                  <a:pt x="5117" y="29384"/>
                </a:lnTo>
                <a:lnTo>
                  <a:pt x="4839" y="29952"/>
                </a:lnTo>
                <a:lnTo>
                  <a:pt x="4586" y="30521"/>
                </a:lnTo>
                <a:lnTo>
                  <a:pt x="4321" y="31102"/>
                </a:lnTo>
                <a:lnTo>
                  <a:pt x="4068" y="31670"/>
                </a:lnTo>
                <a:lnTo>
                  <a:pt x="3828" y="32264"/>
                </a:lnTo>
                <a:lnTo>
                  <a:pt x="3601" y="32845"/>
                </a:lnTo>
                <a:lnTo>
                  <a:pt x="3373" y="33439"/>
                </a:lnTo>
                <a:lnTo>
                  <a:pt x="3146" y="34032"/>
                </a:lnTo>
                <a:lnTo>
                  <a:pt x="2931" y="34626"/>
                </a:lnTo>
                <a:lnTo>
                  <a:pt x="2729" y="35233"/>
                </a:lnTo>
                <a:lnTo>
                  <a:pt x="2527" y="35826"/>
                </a:lnTo>
                <a:lnTo>
                  <a:pt x="2325" y="36445"/>
                </a:lnTo>
                <a:lnTo>
                  <a:pt x="2148" y="37052"/>
                </a:lnTo>
                <a:lnTo>
                  <a:pt x="1971" y="37658"/>
                </a:lnTo>
                <a:lnTo>
                  <a:pt x="1794" y="38277"/>
                </a:lnTo>
                <a:lnTo>
                  <a:pt x="1630" y="38896"/>
                </a:lnTo>
                <a:lnTo>
                  <a:pt x="1478" y="39528"/>
                </a:lnTo>
                <a:lnTo>
                  <a:pt x="1327" y="40147"/>
                </a:lnTo>
                <a:lnTo>
                  <a:pt x="1188" y="40778"/>
                </a:lnTo>
                <a:lnTo>
                  <a:pt x="1049" y="41410"/>
                </a:lnTo>
                <a:lnTo>
                  <a:pt x="922" y="42042"/>
                </a:lnTo>
                <a:lnTo>
                  <a:pt x="809" y="42686"/>
                </a:lnTo>
                <a:lnTo>
                  <a:pt x="695" y="43317"/>
                </a:lnTo>
                <a:lnTo>
                  <a:pt x="594" y="43962"/>
                </a:lnTo>
                <a:lnTo>
                  <a:pt x="506" y="44606"/>
                </a:lnTo>
                <a:lnTo>
                  <a:pt x="417" y="45250"/>
                </a:lnTo>
                <a:lnTo>
                  <a:pt x="341" y="45907"/>
                </a:lnTo>
                <a:lnTo>
                  <a:pt x="266" y="46564"/>
                </a:lnTo>
                <a:lnTo>
                  <a:pt x="202" y="47208"/>
                </a:lnTo>
                <a:lnTo>
                  <a:pt x="152" y="47865"/>
                </a:lnTo>
                <a:lnTo>
                  <a:pt x="101" y="48535"/>
                </a:lnTo>
                <a:lnTo>
                  <a:pt x="63" y="49192"/>
                </a:lnTo>
                <a:lnTo>
                  <a:pt x="38" y="49861"/>
                </a:lnTo>
                <a:lnTo>
                  <a:pt x="13" y="50518"/>
                </a:lnTo>
                <a:lnTo>
                  <a:pt x="0" y="51188"/>
                </a:lnTo>
                <a:lnTo>
                  <a:pt x="0" y="51857"/>
                </a:lnTo>
                <a:lnTo>
                  <a:pt x="0" y="52527"/>
                </a:lnTo>
                <a:lnTo>
                  <a:pt x="13" y="53196"/>
                </a:lnTo>
                <a:lnTo>
                  <a:pt x="38" y="53866"/>
                </a:lnTo>
                <a:lnTo>
                  <a:pt x="63" y="54523"/>
                </a:lnTo>
                <a:lnTo>
                  <a:pt x="101" y="55192"/>
                </a:lnTo>
                <a:lnTo>
                  <a:pt x="152" y="55849"/>
                </a:lnTo>
                <a:lnTo>
                  <a:pt x="202" y="56506"/>
                </a:lnTo>
                <a:lnTo>
                  <a:pt x="266" y="57163"/>
                </a:lnTo>
                <a:lnTo>
                  <a:pt x="341" y="57820"/>
                </a:lnTo>
                <a:lnTo>
                  <a:pt x="417" y="58464"/>
                </a:lnTo>
                <a:lnTo>
                  <a:pt x="506" y="59108"/>
                </a:lnTo>
                <a:lnTo>
                  <a:pt x="594" y="59752"/>
                </a:lnTo>
                <a:lnTo>
                  <a:pt x="695" y="60397"/>
                </a:lnTo>
                <a:lnTo>
                  <a:pt x="809" y="61041"/>
                </a:lnTo>
                <a:lnTo>
                  <a:pt x="922" y="61673"/>
                </a:lnTo>
                <a:lnTo>
                  <a:pt x="1049" y="62304"/>
                </a:lnTo>
                <a:lnTo>
                  <a:pt x="1188" y="62936"/>
                </a:lnTo>
                <a:lnTo>
                  <a:pt x="1327" y="63568"/>
                </a:lnTo>
                <a:lnTo>
                  <a:pt x="1478" y="64199"/>
                </a:lnTo>
                <a:lnTo>
                  <a:pt x="1630" y="64818"/>
                </a:lnTo>
                <a:lnTo>
                  <a:pt x="1794" y="65437"/>
                </a:lnTo>
                <a:lnTo>
                  <a:pt x="1971" y="66056"/>
                </a:lnTo>
                <a:lnTo>
                  <a:pt x="2148" y="66675"/>
                </a:lnTo>
                <a:lnTo>
                  <a:pt x="2325" y="67282"/>
                </a:lnTo>
                <a:lnTo>
                  <a:pt x="2527" y="67888"/>
                </a:lnTo>
                <a:lnTo>
                  <a:pt x="2729" y="68494"/>
                </a:lnTo>
                <a:lnTo>
                  <a:pt x="2931" y="69088"/>
                </a:lnTo>
                <a:lnTo>
                  <a:pt x="3146" y="69694"/>
                </a:lnTo>
                <a:lnTo>
                  <a:pt x="3373" y="70288"/>
                </a:lnTo>
                <a:lnTo>
                  <a:pt x="3601" y="70869"/>
                </a:lnTo>
                <a:lnTo>
                  <a:pt x="3828" y="71463"/>
                </a:lnTo>
                <a:lnTo>
                  <a:pt x="4068" y="72044"/>
                </a:lnTo>
                <a:lnTo>
                  <a:pt x="4321" y="72625"/>
                </a:lnTo>
                <a:lnTo>
                  <a:pt x="4586" y="73194"/>
                </a:lnTo>
                <a:lnTo>
                  <a:pt x="4839" y="73775"/>
                </a:lnTo>
                <a:lnTo>
                  <a:pt x="5117" y="74343"/>
                </a:lnTo>
                <a:lnTo>
                  <a:pt x="5395" y="74912"/>
                </a:lnTo>
                <a:lnTo>
                  <a:pt x="5673" y="75467"/>
                </a:lnTo>
                <a:lnTo>
                  <a:pt x="5963" y="76023"/>
                </a:lnTo>
                <a:lnTo>
                  <a:pt x="6254" y="76579"/>
                </a:lnTo>
                <a:lnTo>
                  <a:pt x="6557" y="77122"/>
                </a:lnTo>
                <a:lnTo>
                  <a:pt x="6873" y="77666"/>
                </a:lnTo>
                <a:lnTo>
                  <a:pt x="7189" y="78209"/>
                </a:lnTo>
                <a:lnTo>
                  <a:pt x="7505" y="78752"/>
                </a:lnTo>
                <a:lnTo>
                  <a:pt x="8174" y="79813"/>
                </a:lnTo>
                <a:lnTo>
                  <a:pt x="8856" y="80849"/>
                </a:lnTo>
                <a:lnTo>
                  <a:pt x="9564" y="81872"/>
                </a:lnTo>
                <a:lnTo>
                  <a:pt x="10297" y="82883"/>
                </a:lnTo>
                <a:lnTo>
                  <a:pt x="11055" y="83868"/>
                </a:lnTo>
                <a:lnTo>
                  <a:pt x="11838" y="84841"/>
                </a:lnTo>
                <a:lnTo>
                  <a:pt x="12646" y="85788"/>
                </a:lnTo>
                <a:lnTo>
                  <a:pt x="13468" y="86723"/>
                </a:lnTo>
                <a:lnTo>
                  <a:pt x="14314" y="87633"/>
                </a:lnTo>
                <a:lnTo>
                  <a:pt x="15186" y="88530"/>
                </a:lnTo>
                <a:lnTo>
                  <a:pt x="16083" y="89401"/>
                </a:lnTo>
                <a:lnTo>
                  <a:pt x="16992" y="90248"/>
                </a:lnTo>
                <a:lnTo>
                  <a:pt x="17915" y="91069"/>
                </a:lnTo>
                <a:lnTo>
                  <a:pt x="18875" y="91877"/>
                </a:lnTo>
                <a:lnTo>
                  <a:pt x="19835" y="92660"/>
                </a:lnTo>
                <a:lnTo>
                  <a:pt x="20833" y="93418"/>
                </a:lnTo>
                <a:lnTo>
                  <a:pt x="21831" y="94151"/>
                </a:lnTo>
                <a:lnTo>
                  <a:pt x="22867" y="94859"/>
                </a:lnTo>
                <a:lnTo>
                  <a:pt x="23903" y="95541"/>
                </a:lnTo>
                <a:lnTo>
                  <a:pt x="24964" y="96210"/>
                </a:lnTo>
                <a:lnTo>
                  <a:pt x="26051" y="96842"/>
                </a:lnTo>
                <a:lnTo>
                  <a:pt x="26594" y="97158"/>
                </a:lnTo>
                <a:lnTo>
                  <a:pt x="27137" y="97461"/>
                </a:lnTo>
                <a:lnTo>
                  <a:pt x="27693" y="97751"/>
                </a:lnTo>
                <a:lnTo>
                  <a:pt x="28249" y="98042"/>
                </a:lnTo>
                <a:lnTo>
                  <a:pt x="28805" y="98320"/>
                </a:lnTo>
                <a:lnTo>
                  <a:pt x="29373" y="98598"/>
                </a:lnTo>
                <a:lnTo>
                  <a:pt x="29942" y="98876"/>
                </a:lnTo>
                <a:lnTo>
                  <a:pt x="30510" y="99128"/>
                </a:lnTo>
                <a:lnTo>
                  <a:pt x="31092" y="99394"/>
                </a:lnTo>
                <a:lnTo>
                  <a:pt x="31673" y="99634"/>
                </a:lnTo>
                <a:lnTo>
                  <a:pt x="32254" y="99886"/>
                </a:lnTo>
                <a:lnTo>
                  <a:pt x="32848" y="100114"/>
                </a:lnTo>
                <a:lnTo>
                  <a:pt x="33429" y="100341"/>
                </a:lnTo>
                <a:lnTo>
                  <a:pt x="34023" y="100568"/>
                </a:lnTo>
                <a:lnTo>
                  <a:pt x="34629" y="100783"/>
                </a:lnTo>
                <a:lnTo>
                  <a:pt x="35223" y="100985"/>
                </a:lnTo>
                <a:lnTo>
                  <a:pt x="35829" y="101187"/>
                </a:lnTo>
                <a:lnTo>
                  <a:pt x="36436" y="101377"/>
                </a:lnTo>
                <a:lnTo>
                  <a:pt x="37042" y="101566"/>
                </a:lnTo>
                <a:lnTo>
                  <a:pt x="37661" y="101743"/>
                </a:lnTo>
                <a:lnTo>
                  <a:pt x="38280" y="101920"/>
                </a:lnTo>
                <a:lnTo>
                  <a:pt x="38899" y="102084"/>
                </a:lnTo>
                <a:lnTo>
                  <a:pt x="39518" y="102236"/>
                </a:lnTo>
                <a:lnTo>
                  <a:pt x="40150" y="102388"/>
                </a:lnTo>
                <a:lnTo>
                  <a:pt x="40769" y="102527"/>
                </a:lnTo>
                <a:lnTo>
                  <a:pt x="41401" y="102665"/>
                </a:lnTo>
                <a:lnTo>
                  <a:pt x="42045" y="102792"/>
                </a:lnTo>
                <a:lnTo>
                  <a:pt x="42677" y="102906"/>
                </a:lnTo>
                <a:lnTo>
                  <a:pt x="43321" y="103019"/>
                </a:lnTo>
                <a:lnTo>
                  <a:pt x="43965" y="103120"/>
                </a:lnTo>
                <a:lnTo>
                  <a:pt x="44610" y="103209"/>
                </a:lnTo>
                <a:lnTo>
                  <a:pt x="45254" y="103297"/>
                </a:lnTo>
                <a:lnTo>
                  <a:pt x="45898" y="103373"/>
                </a:lnTo>
                <a:lnTo>
                  <a:pt x="46555" y="103449"/>
                </a:lnTo>
                <a:lnTo>
                  <a:pt x="47212" y="103512"/>
                </a:lnTo>
                <a:lnTo>
                  <a:pt x="47869" y="103562"/>
                </a:lnTo>
                <a:lnTo>
                  <a:pt x="48526" y="103613"/>
                </a:lnTo>
                <a:lnTo>
                  <a:pt x="49183" y="103651"/>
                </a:lnTo>
                <a:lnTo>
                  <a:pt x="49852" y="103676"/>
                </a:lnTo>
                <a:lnTo>
                  <a:pt x="50522" y="103701"/>
                </a:lnTo>
                <a:lnTo>
                  <a:pt x="51192" y="103714"/>
                </a:lnTo>
                <a:lnTo>
                  <a:pt x="52531" y="103714"/>
                </a:lnTo>
                <a:lnTo>
                  <a:pt x="53200" y="103701"/>
                </a:lnTo>
                <a:lnTo>
                  <a:pt x="53857" y="103676"/>
                </a:lnTo>
                <a:lnTo>
                  <a:pt x="54527" y="103651"/>
                </a:lnTo>
                <a:lnTo>
                  <a:pt x="55184" y="103613"/>
                </a:lnTo>
                <a:lnTo>
                  <a:pt x="55853" y="103562"/>
                </a:lnTo>
                <a:lnTo>
                  <a:pt x="56510" y="103512"/>
                </a:lnTo>
                <a:lnTo>
                  <a:pt x="57155" y="103449"/>
                </a:lnTo>
                <a:lnTo>
                  <a:pt x="57812" y="103373"/>
                </a:lnTo>
                <a:lnTo>
                  <a:pt x="58456" y="103297"/>
                </a:lnTo>
                <a:lnTo>
                  <a:pt x="59113" y="103209"/>
                </a:lnTo>
                <a:lnTo>
                  <a:pt x="59757" y="103120"/>
                </a:lnTo>
                <a:lnTo>
                  <a:pt x="60402" y="103019"/>
                </a:lnTo>
                <a:lnTo>
                  <a:pt x="61033" y="102906"/>
                </a:lnTo>
                <a:lnTo>
                  <a:pt x="61678" y="102792"/>
                </a:lnTo>
                <a:lnTo>
                  <a:pt x="62309" y="102665"/>
                </a:lnTo>
                <a:lnTo>
                  <a:pt x="62941" y="102527"/>
                </a:lnTo>
                <a:lnTo>
                  <a:pt x="63573" y="102388"/>
                </a:lnTo>
                <a:lnTo>
                  <a:pt x="64192" y="102236"/>
                </a:lnTo>
                <a:lnTo>
                  <a:pt x="64823" y="102084"/>
                </a:lnTo>
                <a:lnTo>
                  <a:pt x="65442" y="101920"/>
                </a:lnTo>
                <a:lnTo>
                  <a:pt x="66049" y="101743"/>
                </a:lnTo>
                <a:lnTo>
                  <a:pt x="66668" y="101566"/>
                </a:lnTo>
                <a:lnTo>
                  <a:pt x="67274" y="101377"/>
                </a:lnTo>
                <a:lnTo>
                  <a:pt x="67881" y="101187"/>
                </a:lnTo>
                <a:lnTo>
                  <a:pt x="68487" y="100985"/>
                </a:lnTo>
                <a:lnTo>
                  <a:pt x="69094" y="100783"/>
                </a:lnTo>
                <a:lnTo>
                  <a:pt x="69687" y="100568"/>
                </a:lnTo>
                <a:lnTo>
                  <a:pt x="70281" y="100341"/>
                </a:lnTo>
                <a:lnTo>
                  <a:pt x="70875" y="100114"/>
                </a:lnTo>
                <a:lnTo>
                  <a:pt x="71456" y="99886"/>
                </a:lnTo>
                <a:lnTo>
                  <a:pt x="72037" y="99634"/>
                </a:lnTo>
                <a:lnTo>
                  <a:pt x="72618" y="99394"/>
                </a:lnTo>
                <a:lnTo>
                  <a:pt x="73199" y="99128"/>
                </a:lnTo>
                <a:lnTo>
                  <a:pt x="73768" y="98876"/>
                </a:lnTo>
                <a:lnTo>
                  <a:pt x="74336" y="98598"/>
                </a:lnTo>
                <a:lnTo>
                  <a:pt x="74905" y="98320"/>
                </a:lnTo>
                <a:lnTo>
                  <a:pt x="75461" y="98042"/>
                </a:lnTo>
                <a:lnTo>
                  <a:pt x="76029" y="97751"/>
                </a:lnTo>
                <a:lnTo>
                  <a:pt x="76573" y="97461"/>
                </a:lnTo>
                <a:lnTo>
                  <a:pt x="77129" y="97158"/>
                </a:lnTo>
                <a:lnTo>
                  <a:pt x="77672" y="96842"/>
                </a:lnTo>
                <a:lnTo>
                  <a:pt x="78746" y="96210"/>
                </a:lnTo>
                <a:lnTo>
                  <a:pt x="79807" y="95541"/>
                </a:lnTo>
                <a:lnTo>
                  <a:pt x="80855" y="94859"/>
                </a:lnTo>
                <a:lnTo>
                  <a:pt x="81879" y="94151"/>
                </a:lnTo>
                <a:lnTo>
                  <a:pt x="82889" y="93418"/>
                </a:lnTo>
                <a:lnTo>
                  <a:pt x="83875" y="92660"/>
                </a:lnTo>
                <a:lnTo>
                  <a:pt x="84848" y="91877"/>
                </a:lnTo>
                <a:lnTo>
                  <a:pt x="85795" y="91069"/>
                </a:lnTo>
                <a:lnTo>
                  <a:pt x="86730" y="90248"/>
                </a:lnTo>
                <a:lnTo>
                  <a:pt x="87640" y="89401"/>
                </a:lnTo>
                <a:lnTo>
                  <a:pt x="88524" y="88530"/>
                </a:lnTo>
                <a:lnTo>
                  <a:pt x="89396" y="87633"/>
                </a:lnTo>
                <a:lnTo>
                  <a:pt x="90242" y="86723"/>
                </a:lnTo>
                <a:lnTo>
                  <a:pt x="91076" y="85788"/>
                </a:lnTo>
                <a:lnTo>
                  <a:pt x="91872" y="84841"/>
                </a:lnTo>
                <a:lnTo>
                  <a:pt x="92655" y="83868"/>
                </a:lnTo>
                <a:lnTo>
                  <a:pt x="93413" y="82883"/>
                </a:lnTo>
                <a:lnTo>
                  <a:pt x="94146" y="81872"/>
                </a:lnTo>
                <a:lnTo>
                  <a:pt x="94853" y="80849"/>
                </a:lnTo>
                <a:lnTo>
                  <a:pt x="95548" y="79813"/>
                </a:lnTo>
                <a:lnTo>
                  <a:pt x="96205" y="78752"/>
                </a:lnTo>
                <a:lnTo>
                  <a:pt x="96850" y="77666"/>
                </a:lnTo>
                <a:lnTo>
                  <a:pt x="97153" y="77122"/>
                </a:lnTo>
                <a:lnTo>
                  <a:pt x="97456" y="76579"/>
                </a:lnTo>
                <a:lnTo>
                  <a:pt x="97759" y="76023"/>
                </a:lnTo>
                <a:lnTo>
                  <a:pt x="98037" y="75467"/>
                </a:lnTo>
                <a:lnTo>
                  <a:pt x="98328" y="74912"/>
                </a:lnTo>
                <a:lnTo>
                  <a:pt x="98606" y="74343"/>
                </a:lnTo>
                <a:lnTo>
                  <a:pt x="98871" y="73775"/>
                </a:lnTo>
                <a:lnTo>
                  <a:pt x="99136" y="73194"/>
                </a:lnTo>
                <a:lnTo>
                  <a:pt x="99389" y="72625"/>
                </a:lnTo>
                <a:lnTo>
                  <a:pt x="99642" y="72044"/>
                </a:lnTo>
                <a:lnTo>
                  <a:pt x="99882" y="71463"/>
                </a:lnTo>
                <a:lnTo>
                  <a:pt x="100122" y="70869"/>
                </a:lnTo>
                <a:lnTo>
                  <a:pt x="100349" y="70288"/>
                </a:lnTo>
                <a:lnTo>
                  <a:pt x="100564" y="69694"/>
                </a:lnTo>
                <a:lnTo>
                  <a:pt x="100779" y="69088"/>
                </a:lnTo>
                <a:lnTo>
                  <a:pt x="100993" y="68494"/>
                </a:lnTo>
                <a:lnTo>
                  <a:pt x="101196" y="67888"/>
                </a:lnTo>
                <a:lnTo>
                  <a:pt x="101385" y="67282"/>
                </a:lnTo>
                <a:lnTo>
                  <a:pt x="101575" y="66675"/>
                </a:lnTo>
                <a:lnTo>
                  <a:pt x="101751" y="66056"/>
                </a:lnTo>
                <a:lnTo>
                  <a:pt x="101916" y="65437"/>
                </a:lnTo>
                <a:lnTo>
                  <a:pt x="102080" y="64818"/>
                </a:lnTo>
                <a:lnTo>
                  <a:pt x="102244" y="64199"/>
                </a:lnTo>
                <a:lnTo>
                  <a:pt x="102383" y="63568"/>
                </a:lnTo>
                <a:lnTo>
                  <a:pt x="102535" y="62936"/>
                </a:lnTo>
                <a:lnTo>
                  <a:pt x="102661" y="62304"/>
                </a:lnTo>
                <a:lnTo>
                  <a:pt x="102787" y="61673"/>
                </a:lnTo>
                <a:lnTo>
                  <a:pt x="102901" y="61041"/>
                </a:lnTo>
                <a:lnTo>
                  <a:pt x="103015" y="60397"/>
                </a:lnTo>
                <a:lnTo>
                  <a:pt x="103116" y="59752"/>
                </a:lnTo>
                <a:lnTo>
                  <a:pt x="103217" y="59108"/>
                </a:lnTo>
                <a:lnTo>
                  <a:pt x="103305" y="58464"/>
                </a:lnTo>
                <a:lnTo>
                  <a:pt x="103381" y="57820"/>
                </a:lnTo>
                <a:lnTo>
                  <a:pt x="103444" y="57163"/>
                </a:lnTo>
                <a:lnTo>
                  <a:pt x="103508" y="56506"/>
                </a:lnTo>
                <a:lnTo>
                  <a:pt x="103571" y="55849"/>
                </a:lnTo>
                <a:lnTo>
                  <a:pt x="103609" y="55192"/>
                </a:lnTo>
                <a:lnTo>
                  <a:pt x="103646" y="54523"/>
                </a:lnTo>
                <a:lnTo>
                  <a:pt x="103672" y="53866"/>
                </a:lnTo>
                <a:lnTo>
                  <a:pt x="103697" y="53196"/>
                </a:lnTo>
                <a:lnTo>
                  <a:pt x="103710" y="52527"/>
                </a:lnTo>
                <a:lnTo>
                  <a:pt x="103710" y="51857"/>
                </a:lnTo>
                <a:lnTo>
                  <a:pt x="103710" y="51188"/>
                </a:lnTo>
                <a:lnTo>
                  <a:pt x="103697" y="50518"/>
                </a:lnTo>
                <a:lnTo>
                  <a:pt x="103672" y="49861"/>
                </a:lnTo>
                <a:lnTo>
                  <a:pt x="103646" y="49192"/>
                </a:lnTo>
                <a:lnTo>
                  <a:pt x="103609" y="48535"/>
                </a:lnTo>
                <a:lnTo>
                  <a:pt x="103571" y="47865"/>
                </a:lnTo>
                <a:lnTo>
                  <a:pt x="103508" y="47208"/>
                </a:lnTo>
                <a:lnTo>
                  <a:pt x="103444" y="46564"/>
                </a:lnTo>
                <a:lnTo>
                  <a:pt x="103381" y="45907"/>
                </a:lnTo>
                <a:lnTo>
                  <a:pt x="103305" y="45250"/>
                </a:lnTo>
                <a:lnTo>
                  <a:pt x="103217" y="44606"/>
                </a:lnTo>
                <a:lnTo>
                  <a:pt x="103116" y="43962"/>
                </a:lnTo>
                <a:lnTo>
                  <a:pt x="103015" y="43317"/>
                </a:lnTo>
                <a:lnTo>
                  <a:pt x="102901" y="42686"/>
                </a:lnTo>
                <a:lnTo>
                  <a:pt x="102787" y="42042"/>
                </a:lnTo>
                <a:lnTo>
                  <a:pt x="102661" y="41410"/>
                </a:lnTo>
                <a:lnTo>
                  <a:pt x="102535" y="40778"/>
                </a:lnTo>
                <a:lnTo>
                  <a:pt x="102383" y="40147"/>
                </a:lnTo>
                <a:lnTo>
                  <a:pt x="102244" y="39528"/>
                </a:lnTo>
                <a:lnTo>
                  <a:pt x="102080" y="38896"/>
                </a:lnTo>
                <a:lnTo>
                  <a:pt x="101916" y="38277"/>
                </a:lnTo>
                <a:lnTo>
                  <a:pt x="101751" y="37658"/>
                </a:lnTo>
                <a:lnTo>
                  <a:pt x="101575" y="37052"/>
                </a:lnTo>
                <a:lnTo>
                  <a:pt x="101385" y="36445"/>
                </a:lnTo>
                <a:lnTo>
                  <a:pt x="101196" y="35826"/>
                </a:lnTo>
                <a:lnTo>
                  <a:pt x="100993" y="35233"/>
                </a:lnTo>
                <a:lnTo>
                  <a:pt x="100779" y="34626"/>
                </a:lnTo>
                <a:lnTo>
                  <a:pt x="100564" y="34032"/>
                </a:lnTo>
                <a:lnTo>
                  <a:pt x="100349" y="33439"/>
                </a:lnTo>
                <a:lnTo>
                  <a:pt x="100122" y="32845"/>
                </a:lnTo>
                <a:lnTo>
                  <a:pt x="99882" y="32264"/>
                </a:lnTo>
                <a:lnTo>
                  <a:pt x="99642" y="31670"/>
                </a:lnTo>
                <a:lnTo>
                  <a:pt x="99389" y="31102"/>
                </a:lnTo>
                <a:lnTo>
                  <a:pt x="99136" y="30521"/>
                </a:lnTo>
                <a:lnTo>
                  <a:pt x="98871" y="29952"/>
                </a:lnTo>
                <a:lnTo>
                  <a:pt x="98606" y="29384"/>
                </a:lnTo>
                <a:lnTo>
                  <a:pt x="98328" y="28815"/>
                </a:lnTo>
                <a:lnTo>
                  <a:pt x="98037" y="28247"/>
                </a:lnTo>
                <a:lnTo>
                  <a:pt x="97759" y="27691"/>
                </a:lnTo>
                <a:lnTo>
                  <a:pt x="97456" y="27148"/>
                </a:lnTo>
                <a:lnTo>
                  <a:pt x="97153" y="26592"/>
                </a:lnTo>
                <a:lnTo>
                  <a:pt x="96850" y="26049"/>
                </a:lnTo>
                <a:lnTo>
                  <a:pt x="96205" y="24975"/>
                </a:lnTo>
                <a:lnTo>
                  <a:pt x="95548" y="23914"/>
                </a:lnTo>
                <a:lnTo>
                  <a:pt x="94853" y="22865"/>
                </a:lnTo>
                <a:lnTo>
                  <a:pt x="94146" y="21842"/>
                </a:lnTo>
                <a:lnTo>
                  <a:pt x="93413" y="20831"/>
                </a:lnTo>
                <a:lnTo>
                  <a:pt x="92655" y="19846"/>
                </a:lnTo>
                <a:lnTo>
                  <a:pt x="91872" y="18873"/>
                </a:lnTo>
                <a:lnTo>
                  <a:pt x="91076" y="17926"/>
                </a:lnTo>
                <a:lnTo>
                  <a:pt x="90242" y="16991"/>
                </a:lnTo>
                <a:lnTo>
                  <a:pt x="89396" y="16081"/>
                </a:lnTo>
                <a:lnTo>
                  <a:pt x="88524" y="15197"/>
                </a:lnTo>
                <a:lnTo>
                  <a:pt x="87640" y="14326"/>
                </a:lnTo>
                <a:lnTo>
                  <a:pt x="86730" y="13479"/>
                </a:lnTo>
                <a:lnTo>
                  <a:pt x="85795" y="12645"/>
                </a:lnTo>
                <a:lnTo>
                  <a:pt x="84848" y="11850"/>
                </a:lnTo>
                <a:lnTo>
                  <a:pt x="83875" y="11066"/>
                </a:lnTo>
                <a:lnTo>
                  <a:pt x="82889" y="10308"/>
                </a:lnTo>
                <a:lnTo>
                  <a:pt x="81879" y="9576"/>
                </a:lnTo>
                <a:lnTo>
                  <a:pt x="80855" y="8856"/>
                </a:lnTo>
                <a:lnTo>
                  <a:pt x="79807" y="8173"/>
                </a:lnTo>
                <a:lnTo>
                  <a:pt x="78746" y="7517"/>
                </a:lnTo>
                <a:lnTo>
                  <a:pt x="77672" y="6872"/>
                </a:lnTo>
                <a:lnTo>
                  <a:pt x="77129" y="6569"/>
                </a:lnTo>
                <a:lnTo>
                  <a:pt x="76573" y="6266"/>
                </a:lnTo>
                <a:lnTo>
                  <a:pt x="76029" y="5963"/>
                </a:lnTo>
                <a:lnTo>
                  <a:pt x="75461" y="5672"/>
                </a:lnTo>
                <a:lnTo>
                  <a:pt x="74905" y="5394"/>
                </a:lnTo>
                <a:lnTo>
                  <a:pt x="74336" y="5116"/>
                </a:lnTo>
                <a:lnTo>
                  <a:pt x="73768" y="4851"/>
                </a:lnTo>
                <a:lnTo>
                  <a:pt x="73199" y="4586"/>
                </a:lnTo>
                <a:lnTo>
                  <a:pt x="72618" y="4333"/>
                </a:lnTo>
                <a:lnTo>
                  <a:pt x="72037" y="4080"/>
                </a:lnTo>
                <a:lnTo>
                  <a:pt x="71456" y="3840"/>
                </a:lnTo>
                <a:lnTo>
                  <a:pt x="70875" y="3600"/>
                </a:lnTo>
                <a:lnTo>
                  <a:pt x="70281" y="3373"/>
                </a:lnTo>
                <a:lnTo>
                  <a:pt x="69687" y="3146"/>
                </a:lnTo>
                <a:lnTo>
                  <a:pt x="69094" y="2931"/>
                </a:lnTo>
                <a:lnTo>
                  <a:pt x="68487" y="2729"/>
                </a:lnTo>
                <a:lnTo>
                  <a:pt x="67881" y="2527"/>
                </a:lnTo>
                <a:lnTo>
                  <a:pt x="67274" y="2337"/>
                </a:lnTo>
                <a:lnTo>
                  <a:pt x="66668" y="2148"/>
                </a:lnTo>
                <a:lnTo>
                  <a:pt x="66049" y="1971"/>
                </a:lnTo>
                <a:lnTo>
                  <a:pt x="65442" y="1807"/>
                </a:lnTo>
                <a:lnTo>
                  <a:pt x="64823" y="1642"/>
                </a:lnTo>
                <a:lnTo>
                  <a:pt x="64192" y="1478"/>
                </a:lnTo>
                <a:lnTo>
                  <a:pt x="63573" y="1339"/>
                </a:lnTo>
                <a:lnTo>
                  <a:pt x="62941" y="1188"/>
                </a:lnTo>
                <a:lnTo>
                  <a:pt x="62309" y="1061"/>
                </a:lnTo>
                <a:lnTo>
                  <a:pt x="61678" y="935"/>
                </a:lnTo>
                <a:lnTo>
                  <a:pt x="61033" y="821"/>
                </a:lnTo>
                <a:lnTo>
                  <a:pt x="60402" y="708"/>
                </a:lnTo>
                <a:lnTo>
                  <a:pt x="59757" y="607"/>
                </a:lnTo>
                <a:lnTo>
                  <a:pt x="59113" y="505"/>
                </a:lnTo>
                <a:lnTo>
                  <a:pt x="58456" y="417"/>
                </a:lnTo>
                <a:lnTo>
                  <a:pt x="57812" y="341"/>
                </a:lnTo>
                <a:lnTo>
                  <a:pt x="57155" y="278"/>
                </a:lnTo>
                <a:lnTo>
                  <a:pt x="56510" y="215"/>
                </a:lnTo>
                <a:lnTo>
                  <a:pt x="55853" y="152"/>
                </a:lnTo>
                <a:lnTo>
                  <a:pt x="55184" y="114"/>
                </a:lnTo>
                <a:lnTo>
                  <a:pt x="54527" y="76"/>
                </a:lnTo>
                <a:lnTo>
                  <a:pt x="53857" y="38"/>
                </a:lnTo>
                <a:lnTo>
                  <a:pt x="53200" y="25"/>
                </a:lnTo>
                <a:lnTo>
                  <a:pt x="52531" y="13"/>
                </a:lnTo>
                <a:lnTo>
                  <a:pt x="51861" y="0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40;p56">
            <a:extLst>
              <a:ext uri="{FF2B5EF4-FFF2-40B4-BE49-F238E27FC236}">
                <a16:creationId xmlns:a16="http://schemas.microsoft.com/office/drawing/2014/main" id="{6446FF07-E609-6AE8-4C6F-D56B9219AABB}"/>
              </a:ext>
            </a:extLst>
          </p:cNvPr>
          <p:cNvSpPr txBox="1">
            <a:spLocks/>
          </p:cNvSpPr>
          <p:nvPr/>
        </p:nvSpPr>
        <p:spPr>
          <a:xfrm>
            <a:off x="3936570" y="3288724"/>
            <a:ext cx="4188952" cy="1298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6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en-US" sz="23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Phương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thức hành </a:t>
            </a:r>
            <a:r>
              <a:rPr lang="en-US" sz="23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3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khác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3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nhau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/ </a:t>
            </a:r>
            <a:r>
              <a:rPr lang="en-US" sz="23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3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chuyển </a:t>
            </a:r>
            <a:r>
              <a:rPr lang="en-US" sz="23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3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trạng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3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thái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3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này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sang </a:t>
            </a:r>
            <a:r>
              <a:rPr lang="en-US" sz="23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trạng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3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thái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3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khác</a:t>
            </a:r>
            <a:endParaRPr lang="en-US" sz="2300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Google Shape;448;p56">
            <a:extLst>
              <a:ext uri="{FF2B5EF4-FFF2-40B4-BE49-F238E27FC236}">
                <a16:creationId xmlns:a16="http://schemas.microsoft.com/office/drawing/2014/main" id="{5B8C15FF-014B-BF58-E01B-B6D610D10CB3}"/>
              </a:ext>
            </a:extLst>
          </p:cNvPr>
          <p:cNvSpPr/>
          <p:nvPr/>
        </p:nvSpPr>
        <p:spPr>
          <a:xfrm rot="10800000">
            <a:off x="2970520" y="3552450"/>
            <a:ext cx="728303" cy="728332"/>
          </a:xfrm>
          <a:custGeom>
            <a:avLst/>
            <a:gdLst/>
            <a:ahLst/>
            <a:cxnLst/>
            <a:rect l="l" t="t" r="r" b="b"/>
            <a:pathLst>
              <a:path w="103710" h="103714" extrusionOk="0">
                <a:moveTo>
                  <a:pt x="51861" y="0"/>
                </a:moveTo>
                <a:lnTo>
                  <a:pt x="51192" y="13"/>
                </a:lnTo>
                <a:lnTo>
                  <a:pt x="50522" y="25"/>
                </a:lnTo>
                <a:lnTo>
                  <a:pt x="49852" y="38"/>
                </a:lnTo>
                <a:lnTo>
                  <a:pt x="49183" y="76"/>
                </a:lnTo>
                <a:lnTo>
                  <a:pt x="48526" y="114"/>
                </a:lnTo>
                <a:lnTo>
                  <a:pt x="47869" y="152"/>
                </a:lnTo>
                <a:lnTo>
                  <a:pt x="47212" y="215"/>
                </a:lnTo>
                <a:lnTo>
                  <a:pt x="46555" y="278"/>
                </a:lnTo>
                <a:lnTo>
                  <a:pt x="45898" y="341"/>
                </a:lnTo>
                <a:lnTo>
                  <a:pt x="45254" y="417"/>
                </a:lnTo>
                <a:lnTo>
                  <a:pt x="44610" y="505"/>
                </a:lnTo>
                <a:lnTo>
                  <a:pt x="43965" y="607"/>
                </a:lnTo>
                <a:lnTo>
                  <a:pt x="43321" y="708"/>
                </a:lnTo>
                <a:lnTo>
                  <a:pt x="42677" y="821"/>
                </a:lnTo>
                <a:lnTo>
                  <a:pt x="42045" y="935"/>
                </a:lnTo>
                <a:lnTo>
                  <a:pt x="41401" y="1061"/>
                </a:lnTo>
                <a:lnTo>
                  <a:pt x="40769" y="1188"/>
                </a:lnTo>
                <a:lnTo>
                  <a:pt x="40150" y="1339"/>
                </a:lnTo>
                <a:lnTo>
                  <a:pt x="39518" y="1478"/>
                </a:lnTo>
                <a:lnTo>
                  <a:pt x="38899" y="1642"/>
                </a:lnTo>
                <a:lnTo>
                  <a:pt x="38280" y="1807"/>
                </a:lnTo>
                <a:lnTo>
                  <a:pt x="37661" y="1971"/>
                </a:lnTo>
                <a:lnTo>
                  <a:pt x="37042" y="2148"/>
                </a:lnTo>
                <a:lnTo>
                  <a:pt x="36436" y="2337"/>
                </a:lnTo>
                <a:lnTo>
                  <a:pt x="35829" y="2527"/>
                </a:lnTo>
                <a:lnTo>
                  <a:pt x="35223" y="2729"/>
                </a:lnTo>
                <a:lnTo>
                  <a:pt x="34629" y="2931"/>
                </a:lnTo>
                <a:lnTo>
                  <a:pt x="34023" y="3146"/>
                </a:lnTo>
                <a:lnTo>
                  <a:pt x="33429" y="3373"/>
                </a:lnTo>
                <a:lnTo>
                  <a:pt x="32848" y="3600"/>
                </a:lnTo>
                <a:lnTo>
                  <a:pt x="32254" y="3840"/>
                </a:lnTo>
                <a:lnTo>
                  <a:pt x="31673" y="4080"/>
                </a:lnTo>
                <a:lnTo>
                  <a:pt x="31092" y="4333"/>
                </a:lnTo>
                <a:lnTo>
                  <a:pt x="30510" y="4586"/>
                </a:lnTo>
                <a:lnTo>
                  <a:pt x="29942" y="4851"/>
                </a:lnTo>
                <a:lnTo>
                  <a:pt x="29373" y="5116"/>
                </a:lnTo>
                <a:lnTo>
                  <a:pt x="28805" y="5394"/>
                </a:lnTo>
                <a:lnTo>
                  <a:pt x="28249" y="5672"/>
                </a:lnTo>
                <a:lnTo>
                  <a:pt x="27693" y="5963"/>
                </a:lnTo>
                <a:lnTo>
                  <a:pt x="27137" y="6266"/>
                </a:lnTo>
                <a:lnTo>
                  <a:pt x="26594" y="6569"/>
                </a:lnTo>
                <a:lnTo>
                  <a:pt x="26051" y="6872"/>
                </a:lnTo>
                <a:lnTo>
                  <a:pt x="24964" y="7517"/>
                </a:lnTo>
                <a:lnTo>
                  <a:pt x="23903" y="8173"/>
                </a:lnTo>
                <a:lnTo>
                  <a:pt x="22867" y="8856"/>
                </a:lnTo>
                <a:lnTo>
                  <a:pt x="21831" y="9576"/>
                </a:lnTo>
                <a:lnTo>
                  <a:pt x="20833" y="10308"/>
                </a:lnTo>
                <a:lnTo>
                  <a:pt x="19835" y="11066"/>
                </a:lnTo>
                <a:lnTo>
                  <a:pt x="18875" y="11850"/>
                </a:lnTo>
                <a:lnTo>
                  <a:pt x="17915" y="12645"/>
                </a:lnTo>
                <a:lnTo>
                  <a:pt x="16992" y="13479"/>
                </a:lnTo>
                <a:lnTo>
                  <a:pt x="16083" y="14326"/>
                </a:lnTo>
                <a:lnTo>
                  <a:pt x="15186" y="15197"/>
                </a:lnTo>
                <a:lnTo>
                  <a:pt x="14314" y="16081"/>
                </a:lnTo>
                <a:lnTo>
                  <a:pt x="13468" y="16991"/>
                </a:lnTo>
                <a:lnTo>
                  <a:pt x="12646" y="17926"/>
                </a:lnTo>
                <a:lnTo>
                  <a:pt x="11838" y="18873"/>
                </a:lnTo>
                <a:lnTo>
                  <a:pt x="11055" y="19846"/>
                </a:lnTo>
                <a:lnTo>
                  <a:pt x="10297" y="20831"/>
                </a:lnTo>
                <a:lnTo>
                  <a:pt x="9564" y="21842"/>
                </a:lnTo>
                <a:lnTo>
                  <a:pt x="8856" y="22865"/>
                </a:lnTo>
                <a:lnTo>
                  <a:pt x="8174" y="23914"/>
                </a:lnTo>
                <a:lnTo>
                  <a:pt x="7505" y="24975"/>
                </a:lnTo>
                <a:lnTo>
                  <a:pt x="6873" y="26049"/>
                </a:lnTo>
                <a:lnTo>
                  <a:pt x="6557" y="26592"/>
                </a:lnTo>
                <a:lnTo>
                  <a:pt x="6254" y="27148"/>
                </a:lnTo>
                <a:lnTo>
                  <a:pt x="5963" y="27691"/>
                </a:lnTo>
                <a:lnTo>
                  <a:pt x="5673" y="28247"/>
                </a:lnTo>
                <a:lnTo>
                  <a:pt x="5395" y="28815"/>
                </a:lnTo>
                <a:lnTo>
                  <a:pt x="5117" y="29384"/>
                </a:lnTo>
                <a:lnTo>
                  <a:pt x="4839" y="29952"/>
                </a:lnTo>
                <a:lnTo>
                  <a:pt x="4586" y="30521"/>
                </a:lnTo>
                <a:lnTo>
                  <a:pt x="4321" y="31102"/>
                </a:lnTo>
                <a:lnTo>
                  <a:pt x="4068" y="31670"/>
                </a:lnTo>
                <a:lnTo>
                  <a:pt x="3828" y="32264"/>
                </a:lnTo>
                <a:lnTo>
                  <a:pt x="3601" y="32845"/>
                </a:lnTo>
                <a:lnTo>
                  <a:pt x="3373" y="33439"/>
                </a:lnTo>
                <a:lnTo>
                  <a:pt x="3146" y="34032"/>
                </a:lnTo>
                <a:lnTo>
                  <a:pt x="2931" y="34626"/>
                </a:lnTo>
                <a:lnTo>
                  <a:pt x="2729" y="35233"/>
                </a:lnTo>
                <a:lnTo>
                  <a:pt x="2527" y="35826"/>
                </a:lnTo>
                <a:lnTo>
                  <a:pt x="2325" y="36445"/>
                </a:lnTo>
                <a:lnTo>
                  <a:pt x="2148" y="37052"/>
                </a:lnTo>
                <a:lnTo>
                  <a:pt x="1971" y="37658"/>
                </a:lnTo>
                <a:lnTo>
                  <a:pt x="1794" y="38277"/>
                </a:lnTo>
                <a:lnTo>
                  <a:pt x="1630" y="38896"/>
                </a:lnTo>
                <a:lnTo>
                  <a:pt x="1478" y="39528"/>
                </a:lnTo>
                <a:lnTo>
                  <a:pt x="1327" y="40147"/>
                </a:lnTo>
                <a:lnTo>
                  <a:pt x="1188" y="40778"/>
                </a:lnTo>
                <a:lnTo>
                  <a:pt x="1049" y="41410"/>
                </a:lnTo>
                <a:lnTo>
                  <a:pt x="922" y="42042"/>
                </a:lnTo>
                <a:lnTo>
                  <a:pt x="809" y="42686"/>
                </a:lnTo>
                <a:lnTo>
                  <a:pt x="695" y="43317"/>
                </a:lnTo>
                <a:lnTo>
                  <a:pt x="594" y="43962"/>
                </a:lnTo>
                <a:lnTo>
                  <a:pt x="506" y="44606"/>
                </a:lnTo>
                <a:lnTo>
                  <a:pt x="417" y="45250"/>
                </a:lnTo>
                <a:lnTo>
                  <a:pt x="341" y="45907"/>
                </a:lnTo>
                <a:lnTo>
                  <a:pt x="266" y="46564"/>
                </a:lnTo>
                <a:lnTo>
                  <a:pt x="202" y="47208"/>
                </a:lnTo>
                <a:lnTo>
                  <a:pt x="152" y="47865"/>
                </a:lnTo>
                <a:lnTo>
                  <a:pt x="101" y="48535"/>
                </a:lnTo>
                <a:lnTo>
                  <a:pt x="63" y="49192"/>
                </a:lnTo>
                <a:lnTo>
                  <a:pt x="38" y="49861"/>
                </a:lnTo>
                <a:lnTo>
                  <a:pt x="13" y="50518"/>
                </a:lnTo>
                <a:lnTo>
                  <a:pt x="0" y="51188"/>
                </a:lnTo>
                <a:lnTo>
                  <a:pt x="0" y="51857"/>
                </a:lnTo>
                <a:lnTo>
                  <a:pt x="0" y="52527"/>
                </a:lnTo>
                <a:lnTo>
                  <a:pt x="13" y="53196"/>
                </a:lnTo>
                <a:lnTo>
                  <a:pt x="38" y="53866"/>
                </a:lnTo>
                <a:lnTo>
                  <a:pt x="63" y="54523"/>
                </a:lnTo>
                <a:lnTo>
                  <a:pt x="101" y="55192"/>
                </a:lnTo>
                <a:lnTo>
                  <a:pt x="152" y="55849"/>
                </a:lnTo>
                <a:lnTo>
                  <a:pt x="202" y="56506"/>
                </a:lnTo>
                <a:lnTo>
                  <a:pt x="266" y="57163"/>
                </a:lnTo>
                <a:lnTo>
                  <a:pt x="341" y="57820"/>
                </a:lnTo>
                <a:lnTo>
                  <a:pt x="417" y="58464"/>
                </a:lnTo>
                <a:lnTo>
                  <a:pt x="506" y="59108"/>
                </a:lnTo>
                <a:lnTo>
                  <a:pt x="594" y="59752"/>
                </a:lnTo>
                <a:lnTo>
                  <a:pt x="695" y="60397"/>
                </a:lnTo>
                <a:lnTo>
                  <a:pt x="809" y="61041"/>
                </a:lnTo>
                <a:lnTo>
                  <a:pt x="922" y="61673"/>
                </a:lnTo>
                <a:lnTo>
                  <a:pt x="1049" y="62304"/>
                </a:lnTo>
                <a:lnTo>
                  <a:pt x="1188" y="62936"/>
                </a:lnTo>
                <a:lnTo>
                  <a:pt x="1327" y="63568"/>
                </a:lnTo>
                <a:lnTo>
                  <a:pt x="1478" y="64199"/>
                </a:lnTo>
                <a:lnTo>
                  <a:pt x="1630" y="64818"/>
                </a:lnTo>
                <a:lnTo>
                  <a:pt x="1794" y="65437"/>
                </a:lnTo>
                <a:lnTo>
                  <a:pt x="1971" y="66056"/>
                </a:lnTo>
                <a:lnTo>
                  <a:pt x="2148" y="66675"/>
                </a:lnTo>
                <a:lnTo>
                  <a:pt x="2325" y="67282"/>
                </a:lnTo>
                <a:lnTo>
                  <a:pt x="2527" y="67888"/>
                </a:lnTo>
                <a:lnTo>
                  <a:pt x="2729" y="68494"/>
                </a:lnTo>
                <a:lnTo>
                  <a:pt x="2931" y="69088"/>
                </a:lnTo>
                <a:lnTo>
                  <a:pt x="3146" y="69694"/>
                </a:lnTo>
                <a:lnTo>
                  <a:pt x="3373" y="70288"/>
                </a:lnTo>
                <a:lnTo>
                  <a:pt x="3601" y="70869"/>
                </a:lnTo>
                <a:lnTo>
                  <a:pt x="3828" y="71463"/>
                </a:lnTo>
                <a:lnTo>
                  <a:pt x="4068" y="72044"/>
                </a:lnTo>
                <a:lnTo>
                  <a:pt x="4321" y="72625"/>
                </a:lnTo>
                <a:lnTo>
                  <a:pt x="4586" y="73194"/>
                </a:lnTo>
                <a:lnTo>
                  <a:pt x="4839" y="73775"/>
                </a:lnTo>
                <a:lnTo>
                  <a:pt x="5117" y="74343"/>
                </a:lnTo>
                <a:lnTo>
                  <a:pt x="5395" y="74912"/>
                </a:lnTo>
                <a:lnTo>
                  <a:pt x="5673" y="75467"/>
                </a:lnTo>
                <a:lnTo>
                  <a:pt x="5963" y="76023"/>
                </a:lnTo>
                <a:lnTo>
                  <a:pt x="6254" y="76579"/>
                </a:lnTo>
                <a:lnTo>
                  <a:pt x="6557" y="77122"/>
                </a:lnTo>
                <a:lnTo>
                  <a:pt x="6873" y="77666"/>
                </a:lnTo>
                <a:lnTo>
                  <a:pt x="7189" y="78209"/>
                </a:lnTo>
                <a:lnTo>
                  <a:pt x="7505" y="78752"/>
                </a:lnTo>
                <a:lnTo>
                  <a:pt x="8174" y="79813"/>
                </a:lnTo>
                <a:lnTo>
                  <a:pt x="8856" y="80849"/>
                </a:lnTo>
                <a:lnTo>
                  <a:pt x="9564" y="81872"/>
                </a:lnTo>
                <a:lnTo>
                  <a:pt x="10297" y="82883"/>
                </a:lnTo>
                <a:lnTo>
                  <a:pt x="11055" y="83868"/>
                </a:lnTo>
                <a:lnTo>
                  <a:pt x="11838" y="84841"/>
                </a:lnTo>
                <a:lnTo>
                  <a:pt x="12646" y="85788"/>
                </a:lnTo>
                <a:lnTo>
                  <a:pt x="13468" y="86723"/>
                </a:lnTo>
                <a:lnTo>
                  <a:pt x="14314" y="87633"/>
                </a:lnTo>
                <a:lnTo>
                  <a:pt x="15186" y="88530"/>
                </a:lnTo>
                <a:lnTo>
                  <a:pt x="16083" y="89401"/>
                </a:lnTo>
                <a:lnTo>
                  <a:pt x="16992" y="90248"/>
                </a:lnTo>
                <a:lnTo>
                  <a:pt x="17915" y="91069"/>
                </a:lnTo>
                <a:lnTo>
                  <a:pt x="18875" y="91877"/>
                </a:lnTo>
                <a:lnTo>
                  <a:pt x="19835" y="92660"/>
                </a:lnTo>
                <a:lnTo>
                  <a:pt x="20833" y="93418"/>
                </a:lnTo>
                <a:lnTo>
                  <a:pt x="21831" y="94151"/>
                </a:lnTo>
                <a:lnTo>
                  <a:pt x="22867" y="94859"/>
                </a:lnTo>
                <a:lnTo>
                  <a:pt x="23903" y="95541"/>
                </a:lnTo>
                <a:lnTo>
                  <a:pt x="24964" y="96210"/>
                </a:lnTo>
                <a:lnTo>
                  <a:pt x="26051" y="96842"/>
                </a:lnTo>
                <a:lnTo>
                  <a:pt x="26594" y="97158"/>
                </a:lnTo>
                <a:lnTo>
                  <a:pt x="27137" y="97461"/>
                </a:lnTo>
                <a:lnTo>
                  <a:pt x="27693" y="97751"/>
                </a:lnTo>
                <a:lnTo>
                  <a:pt x="28249" y="98042"/>
                </a:lnTo>
                <a:lnTo>
                  <a:pt x="28805" y="98320"/>
                </a:lnTo>
                <a:lnTo>
                  <a:pt x="29373" y="98598"/>
                </a:lnTo>
                <a:lnTo>
                  <a:pt x="29942" y="98876"/>
                </a:lnTo>
                <a:lnTo>
                  <a:pt x="30510" y="99128"/>
                </a:lnTo>
                <a:lnTo>
                  <a:pt x="31092" y="99394"/>
                </a:lnTo>
                <a:lnTo>
                  <a:pt x="31673" y="99634"/>
                </a:lnTo>
                <a:lnTo>
                  <a:pt x="32254" y="99886"/>
                </a:lnTo>
                <a:lnTo>
                  <a:pt x="32848" y="100114"/>
                </a:lnTo>
                <a:lnTo>
                  <a:pt x="33429" y="100341"/>
                </a:lnTo>
                <a:lnTo>
                  <a:pt x="34023" y="100568"/>
                </a:lnTo>
                <a:lnTo>
                  <a:pt x="34629" y="100783"/>
                </a:lnTo>
                <a:lnTo>
                  <a:pt x="35223" y="100985"/>
                </a:lnTo>
                <a:lnTo>
                  <a:pt x="35829" y="101187"/>
                </a:lnTo>
                <a:lnTo>
                  <a:pt x="36436" y="101377"/>
                </a:lnTo>
                <a:lnTo>
                  <a:pt x="37042" y="101566"/>
                </a:lnTo>
                <a:lnTo>
                  <a:pt x="37661" y="101743"/>
                </a:lnTo>
                <a:lnTo>
                  <a:pt x="38280" y="101920"/>
                </a:lnTo>
                <a:lnTo>
                  <a:pt x="38899" y="102084"/>
                </a:lnTo>
                <a:lnTo>
                  <a:pt x="39518" y="102236"/>
                </a:lnTo>
                <a:lnTo>
                  <a:pt x="40150" y="102388"/>
                </a:lnTo>
                <a:lnTo>
                  <a:pt x="40769" y="102527"/>
                </a:lnTo>
                <a:lnTo>
                  <a:pt x="41401" y="102665"/>
                </a:lnTo>
                <a:lnTo>
                  <a:pt x="42045" y="102792"/>
                </a:lnTo>
                <a:lnTo>
                  <a:pt x="42677" y="102906"/>
                </a:lnTo>
                <a:lnTo>
                  <a:pt x="43321" y="103019"/>
                </a:lnTo>
                <a:lnTo>
                  <a:pt x="43965" y="103120"/>
                </a:lnTo>
                <a:lnTo>
                  <a:pt x="44610" y="103209"/>
                </a:lnTo>
                <a:lnTo>
                  <a:pt x="45254" y="103297"/>
                </a:lnTo>
                <a:lnTo>
                  <a:pt x="45898" y="103373"/>
                </a:lnTo>
                <a:lnTo>
                  <a:pt x="46555" y="103449"/>
                </a:lnTo>
                <a:lnTo>
                  <a:pt x="47212" y="103512"/>
                </a:lnTo>
                <a:lnTo>
                  <a:pt x="47869" y="103562"/>
                </a:lnTo>
                <a:lnTo>
                  <a:pt x="48526" y="103613"/>
                </a:lnTo>
                <a:lnTo>
                  <a:pt x="49183" y="103651"/>
                </a:lnTo>
                <a:lnTo>
                  <a:pt x="49852" y="103676"/>
                </a:lnTo>
                <a:lnTo>
                  <a:pt x="50522" y="103701"/>
                </a:lnTo>
                <a:lnTo>
                  <a:pt x="51192" y="103714"/>
                </a:lnTo>
                <a:lnTo>
                  <a:pt x="52531" y="103714"/>
                </a:lnTo>
                <a:lnTo>
                  <a:pt x="53200" y="103701"/>
                </a:lnTo>
                <a:lnTo>
                  <a:pt x="53857" y="103676"/>
                </a:lnTo>
                <a:lnTo>
                  <a:pt x="54527" y="103651"/>
                </a:lnTo>
                <a:lnTo>
                  <a:pt x="55184" y="103613"/>
                </a:lnTo>
                <a:lnTo>
                  <a:pt x="55853" y="103562"/>
                </a:lnTo>
                <a:lnTo>
                  <a:pt x="56510" y="103512"/>
                </a:lnTo>
                <a:lnTo>
                  <a:pt x="57155" y="103449"/>
                </a:lnTo>
                <a:lnTo>
                  <a:pt x="57812" y="103373"/>
                </a:lnTo>
                <a:lnTo>
                  <a:pt x="58456" y="103297"/>
                </a:lnTo>
                <a:lnTo>
                  <a:pt x="59113" y="103209"/>
                </a:lnTo>
                <a:lnTo>
                  <a:pt x="59757" y="103120"/>
                </a:lnTo>
                <a:lnTo>
                  <a:pt x="60402" y="103019"/>
                </a:lnTo>
                <a:lnTo>
                  <a:pt x="61033" y="102906"/>
                </a:lnTo>
                <a:lnTo>
                  <a:pt x="61678" y="102792"/>
                </a:lnTo>
                <a:lnTo>
                  <a:pt x="62309" y="102665"/>
                </a:lnTo>
                <a:lnTo>
                  <a:pt x="62941" y="102527"/>
                </a:lnTo>
                <a:lnTo>
                  <a:pt x="63573" y="102388"/>
                </a:lnTo>
                <a:lnTo>
                  <a:pt x="64192" y="102236"/>
                </a:lnTo>
                <a:lnTo>
                  <a:pt x="64823" y="102084"/>
                </a:lnTo>
                <a:lnTo>
                  <a:pt x="65442" y="101920"/>
                </a:lnTo>
                <a:lnTo>
                  <a:pt x="66049" y="101743"/>
                </a:lnTo>
                <a:lnTo>
                  <a:pt x="66668" y="101566"/>
                </a:lnTo>
                <a:lnTo>
                  <a:pt x="67274" y="101377"/>
                </a:lnTo>
                <a:lnTo>
                  <a:pt x="67881" y="101187"/>
                </a:lnTo>
                <a:lnTo>
                  <a:pt x="68487" y="100985"/>
                </a:lnTo>
                <a:lnTo>
                  <a:pt x="69094" y="100783"/>
                </a:lnTo>
                <a:lnTo>
                  <a:pt x="69687" y="100568"/>
                </a:lnTo>
                <a:lnTo>
                  <a:pt x="70281" y="100341"/>
                </a:lnTo>
                <a:lnTo>
                  <a:pt x="70875" y="100114"/>
                </a:lnTo>
                <a:lnTo>
                  <a:pt x="71456" y="99886"/>
                </a:lnTo>
                <a:lnTo>
                  <a:pt x="72037" y="99634"/>
                </a:lnTo>
                <a:lnTo>
                  <a:pt x="72618" y="99394"/>
                </a:lnTo>
                <a:lnTo>
                  <a:pt x="73199" y="99128"/>
                </a:lnTo>
                <a:lnTo>
                  <a:pt x="73768" y="98876"/>
                </a:lnTo>
                <a:lnTo>
                  <a:pt x="74336" y="98598"/>
                </a:lnTo>
                <a:lnTo>
                  <a:pt x="74905" y="98320"/>
                </a:lnTo>
                <a:lnTo>
                  <a:pt x="75461" y="98042"/>
                </a:lnTo>
                <a:lnTo>
                  <a:pt x="76029" y="97751"/>
                </a:lnTo>
                <a:lnTo>
                  <a:pt x="76573" y="97461"/>
                </a:lnTo>
                <a:lnTo>
                  <a:pt x="77129" y="97158"/>
                </a:lnTo>
                <a:lnTo>
                  <a:pt x="77672" y="96842"/>
                </a:lnTo>
                <a:lnTo>
                  <a:pt x="78746" y="96210"/>
                </a:lnTo>
                <a:lnTo>
                  <a:pt x="79807" y="95541"/>
                </a:lnTo>
                <a:lnTo>
                  <a:pt x="80855" y="94859"/>
                </a:lnTo>
                <a:lnTo>
                  <a:pt x="81879" y="94151"/>
                </a:lnTo>
                <a:lnTo>
                  <a:pt x="82889" y="93418"/>
                </a:lnTo>
                <a:lnTo>
                  <a:pt x="83875" y="92660"/>
                </a:lnTo>
                <a:lnTo>
                  <a:pt x="84848" y="91877"/>
                </a:lnTo>
                <a:lnTo>
                  <a:pt x="85795" y="91069"/>
                </a:lnTo>
                <a:lnTo>
                  <a:pt x="86730" y="90248"/>
                </a:lnTo>
                <a:lnTo>
                  <a:pt x="87640" y="89401"/>
                </a:lnTo>
                <a:lnTo>
                  <a:pt x="88524" y="88530"/>
                </a:lnTo>
                <a:lnTo>
                  <a:pt x="89396" y="87633"/>
                </a:lnTo>
                <a:lnTo>
                  <a:pt x="90242" y="86723"/>
                </a:lnTo>
                <a:lnTo>
                  <a:pt x="91076" y="85788"/>
                </a:lnTo>
                <a:lnTo>
                  <a:pt x="91872" y="84841"/>
                </a:lnTo>
                <a:lnTo>
                  <a:pt x="92655" y="83868"/>
                </a:lnTo>
                <a:lnTo>
                  <a:pt x="93413" y="82883"/>
                </a:lnTo>
                <a:lnTo>
                  <a:pt x="94146" y="81872"/>
                </a:lnTo>
                <a:lnTo>
                  <a:pt x="94853" y="80849"/>
                </a:lnTo>
                <a:lnTo>
                  <a:pt x="95548" y="79813"/>
                </a:lnTo>
                <a:lnTo>
                  <a:pt x="96205" y="78752"/>
                </a:lnTo>
                <a:lnTo>
                  <a:pt x="96850" y="77666"/>
                </a:lnTo>
                <a:lnTo>
                  <a:pt x="97153" y="77122"/>
                </a:lnTo>
                <a:lnTo>
                  <a:pt x="97456" y="76579"/>
                </a:lnTo>
                <a:lnTo>
                  <a:pt x="97759" y="76023"/>
                </a:lnTo>
                <a:lnTo>
                  <a:pt x="98037" y="75467"/>
                </a:lnTo>
                <a:lnTo>
                  <a:pt x="98328" y="74912"/>
                </a:lnTo>
                <a:lnTo>
                  <a:pt x="98606" y="74343"/>
                </a:lnTo>
                <a:lnTo>
                  <a:pt x="98871" y="73775"/>
                </a:lnTo>
                <a:lnTo>
                  <a:pt x="99136" y="73194"/>
                </a:lnTo>
                <a:lnTo>
                  <a:pt x="99389" y="72625"/>
                </a:lnTo>
                <a:lnTo>
                  <a:pt x="99642" y="72044"/>
                </a:lnTo>
                <a:lnTo>
                  <a:pt x="99882" y="71463"/>
                </a:lnTo>
                <a:lnTo>
                  <a:pt x="100122" y="70869"/>
                </a:lnTo>
                <a:lnTo>
                  <a:pt x="100349" y="70288"/>
                </a:lnTo>
                <a:lnTo>
                  <a:pt x="100564" y="69694"/>
                </a:lnTo>
                <a:lnTo>
                  <a:pt x="100779" y="69088"/>
                </a:lnTo>
                <a:lnTo>
                  <a:pt x="100993" y="68494"/>
                </a:lnTo>
                <a:lnTo>
                  <a:pt x="101196" y="67888"/>
                </a:lnTo>
                <a:lnTo>
                  <a:pt x="101385" y="67282"/>
                </a:lnTo>
                <a:lnTo>
                  <a:pt x="101575" y="66675"/>
                </a:lnTo>
                <a:lnTo>
                  <a:pt x="101751" y="66056"/>
                </a:lnTo>
                <a:lnTo>
                  <a:pt x="101916" y="65437"/>
                </a:lnTo>
                <a:lnTo>
                  <a:pt x="102080" y="64818"/>
                </a:lnTo>
                <a:lnTo>
                  <a:pt x="102244" y="64199"/>
                </a:lnTo>
                <a:lnTo>
                  <a:pt x="102383" y="63568"/>
                </a:lnTo>
                <a:lnTo>
                  <a:pt x="102535" y="62936"/>
                </a:lnTo>
                <a:lnTo>
                  <a:pt x="102661" y="62304"/>
                </a:lnTo>
                <a:lnTo>
                  <a:pt x="102787" y="61673"/>
                </a:lnTo>
                <a:lnTo>
                  <a:pt x="102901" y="61041"/>
                </a:lnTo>
                <a:lnTo>
                  <a:pt x="103015" y="60397"/>
                </a:lnTo>
                <a:lnTo>
                  <a:pt x="103116" y="59752"/>
                </a:lnTo>
                <a:lnTo>
                  <a:pt x="103217" y="59108"/>
                </a:lnTo>
                <a:lnTo>
                  <a:pt x="103305" y="58464"/>
                </a:lnTo>
                <a:lnTo>
                  <a:pt x="103381" y="57820"/>
                </a:lnTo>
                <a:lnTo>
                  <a:pt x="103444" y="57163"/>
                </a:lnTo>
                <a:lnTo>
                  <a:pt x="103508" y="56506"/>
                </a:lnTo>
                <a:lnTo>
                  <a:pt x="103571" y="55849"/>
                </a:lnTo>
                <a:lnTo>
                  <a:pt x="103609" y="55192"/>
                </a:lnTo>
                <a:lnTo>
                  <a:pt x="103646" y="54523"/>
                </a:lnTo>
                <a:lnTo>
                  <a:pt x="103672" y="53866"/>
                </a:lnTo>
                <a:lnTo>
                  <a:pt x="103697" y="53196"/>
                </a:lnTo>
                <a:lnTo>
                  <a:pt x="103710" y="52527"/>
                </a:lnTo>
                <a:lnTo>
                  <a:pt x="103710" y="51857"/>
                </a:lnTo>
                <a:lnTo>
                  <a:pt x="103710" y="51188"/>
                </a:lnTo>
                <a:lnTo>
                  <a:pt x="103697" y="50518"/>
                </a:lnTo>
                <a:lnTo>
                  <a:pt x="103672" y="49861"/>
                </a:lnTo>
                <a:lnTo>
                  <a:pt x="103646" y="49192"/>
                </a:lnTo>
                <a:lnTo>
                  <a:pt x="103609" y="48535"/>
                </a:lnTo>
                <a:lnTo>
                  <a:pt x="103571" y="47865"/>
                </a:lnTo>
                <a:lnTo>
                  <a:pt x="103508" y="47208"/>
                </a:lnTo>
                <a:lnTo>
                  <a:pt x="103444" y="46564"/>
                </a:lnTo>
                <a:lnTo>
                  <a:pt x="103381" y="45907"/>
                </a:lnTo>
                <a:lnTo>
                  <a:pt x="103305" y="45250"/>
                </a:lnTo>
                <a:lnTo>
                  <a:pt x="103217" y="44606"/>
                </a:lnTo>
                <a:lnTo>
                  <a:pt x="103116" y="43962"/>
                </a:lnTo>
                <a:lnTo>
                  <a:pt x="103015" y="43317"/>
                </a:lnTo>
                <a:lnTo>
                  <a:pt x="102901" y="42686"/>
                </a:lnTo>
                <a:lnTo>
                  <a:pt x="102787" y="42042"/>
                </a:lnTo>
                <a:lnTo>
                  <a:pt x="102661" y="41410"/>
                </a:lnTo>
                <a:lnTo>
                  <a:pt x="102535" y="40778"/>
                </a:lnTo>
                <a:lnTo>
                  <a:pt x="102383" y="40147"/>
                </a:lnTo>
                <a:lnTo>
                  <a:pt x="102244" y="39528"/>
                </a:lnTo>
                <a:lnTo>
                  <a:pt x="102080" y="38896"/>
                </a:lnTo>
                <a:lnTo>
                  <a:pt x="101916" y="38277"/>
                </a:lnTo>
                <a:lnTo>
                  <a:pt x="101751" y="37658"/>
                </a:lnTo>
                <a:lnTo>
                  <a:pt x="101575" y="37052"/>
                </a:lnTo>
                <a:lnTo>
                  <a:pt x="101385" y="36445"/>
                </a:lnTo>
                <a:lnTo>
                  <a:pt x="101196" y="35826"/>
                </a:lnTo>
                <a:lnTo>
                  <a:pt x="100993" y="35233"/>
                </a:lnTo>
                <a:lnTo>
                  <a:pt x="100779" y="34626"/>
                </a:lnTo>
                <a:lnTo>
                  <a:pt x="100564" y="34032"/>
                </a:lnTo>
                <a:lnTo>
                  <a:pt x="100349" y="33439"/>
                </a:lnTo>
                <a:lnTo>
                  <a:pt x="100122" y="32845"/>
                </a:lnTo>
                <a:lnTo>
                  <a:pt x="99882" y="32264"/>
                </a:lnTo>
                <a:lnTo>
                  <a:pt x="99642" y="31670"/>
                </a:lnTo>
                <a:lnTo>
                  <a:pt x="99389" y="31102"/>
                </a:lnTo>
                <a:lnTo>
                  <a:pt x="99136" y="30521"/>
                </a:lnTo>
                <a:lnTo>
                  <a:pt x="98871" y="29952"/>
                </a:lnTo>
                <a:lnTo>
                  <a:pt x="98606" y="29384"/>
                </a:lnTo>
                <a:lnTo>
                  <a:pt x="98328" y="28815"/>
                </a:lnTo>
                <a:lnTo>
                  <a:pt x="98037" y="28247"/>
                </a:lnTo>
                <a:lnTo>
                  <a:pt x="97759" y="27691"/>
                </a:lnTo>
                <a:lnTo>
                  <a:pt x="97456" y="27148"/>
                </a:lnTo>
                <a:lnTo>
                  <a:pt x="97153" y="26592"/>
                </a:lnTo>
                <a:lnTo>
                  <a:pt x="96850" y="26049"/>
                </a:lnTo>
                <a:lnTo>
                  <a:pt x="96205" y="24975"/>
                </a:lnTo>
                <a:lnTo>
                  <a:pt x="95548" y="23914"/>
                </a:lnTo>
                <a:lnTo>
                  <a:pt x="94853" y="22865"/>
                </a:lnTo>
                <a:lnTo>
                  <a:pt x="94146" y="21842"/>
                </a:lnTo>
                <a:lnTo>
                  <a:pt x="93413" y="20831"/>
                </a:lnTo>
                <a:lnTo>
                  <a:pt x="92655" y="19846"/>
                </a:lnTo>
                <a:lnTo>
                  <a:pt x="91872" y="18873"/>
                </a:lnTo>
                <a:lnTo>
                  <a:pt x="91076" y="17926"/>
                </a:lnTo>
                <a:lnTo>
                  <a:pt x="90242" y="16991"/>
                </a:lnTo>
                <a:lnTo>
                  <a:pt x="89396" y="16081"/>
                </a:lnTo>
                <a:lnTo>
                  <a:pt x="88524" y="15197"/>
                </a:lnTo>
                <a:lnTo>
                  <a:pt x="87640" y="14326"/>
                </a:lnTo>
                <a:lnTo>
                  <a:pt x="86730" y="13479"/>
                </a:lnTo>
                <a:lnTo>
                  <a:pt x="85795" y="12645"/>
                </a:lnTo>
                <a:lnTo>
                  <a:pt x="84848" y="11850"/>
                </a:lnTo>
                <a:lnTo>
                  <a:pt x="83875" y="11066"/>
                </a:lnTo>
                <a:lnTo>
                  <a:pt x="82889" y="10308"/>
                </a:lnTo>
                <a:lnTo>
                  <a:pt x="81879" y="9576"/>
                </a:lnTo>
                <a:lnTo>
                  <a:pt x="80855" y="8856"/>
                </a:lnTo>
                <a:lnTo>
                  <a:pt x="79807" y="8173"/>
                </a:lnTo>
                <a:lnTo>
                  <a:pt x="78746" y="7517"/>
                </a:lnTo>
                <a:lnTo>
                  <a:pt x="77672" y="6872"/>
                </a:lnTo>
                <a:lnTo>
                  <a:pt x="77129" y="6569"/>
                </a:lnTo>
                <a:lnTo>
                  <a:pt x="76573" y="6266"/>
                </a:lnTo>
                <a:lnTo>
                  <a:pt x="76029" y="5963"/>
                </a:lnTo>
                <a:lnTo>
                  <a:pt x="75461" y="5672"/>
                </a:lnTo>
                <a:lnTo>
                  <a:pt x="74905" y="5394"/>
                </a:lnTo>
                <a:lnTo>
                  <a:pt x="74336" y="5116"/>
                </a:lnTo>
                <a:lnTo>
                  <a:pt x="73768" y="4851"/>
                </a:lnTo>
                <a:lnTo>
                  <a:pt x="73199" y="4586"/>
                </a:lnTo>
                <a:lnTo>
                  <a:pt x="72618" y="4333"/>
                </a:lnTo>
                <a:lnTo>
                  <a:pt x="72037" y="4080"/>
                </a:lnTo>
                <a:lnTo>
                  <a:pt x="71456" y="3840"/>
                </a:lnTo>
                <a:lnTo>
                  <a:pt x="70875" y="3600"/>
                </a:lnTo>
                <a:lnTo>
                  <a:pt x="70281" y="3373"/>
                </a:lnTo>
                <a:lnTo>
                  <a:pt x="69687" y="3146"/>
                </a:lnTo>
                <a:lnTo>
                  <a:pt x="69094" y="2931"/>
                </a:lnTo>
                <a:lnTo>
                  <a:pt x="68487" y="2729"/>
                </a:lnTo>
                <a:lnTo>
                  <a:pt x="67881" y="2527"/>
                </a:lnTo>
                <a:lnTo>
                  <a:pt x="67274" y="2337"/>
                </a:lnTo>
                <a:lnTo>
                  <a:pt x="66668" y="2148"/>
                </a:lnTo>
                <a:lnTo>
                  <a:pt x="66049" y="1971"/>
                </a:lnTo>
                <a:lnTo>
                  <a:pt x="65442" y="1807"/>
                </a:lnTo>
                <a:lnTo>
                  <a:pt x="64823" y="1642"/>
                </a:lnTo>
                <a:lnTo>
                  <a:pt x="64192" y="1478"/>
                </a:lnTo>
                <a:lnTo>
                  <a:pt x="63573" y="1339"/>
                </a:lnTo>
                <a:lnTo>
                  <a:pt x="62941" y="1188"/>
                </a:lnTo>
                <a:lnTo>
                  <a:pt x="62309" y="1061"/>
                </a:lnTo>
                <a:lnTo>
                  <a:pt x="61678" y="935"/>
                </a:lnTo>
                <a:lnTo>
                  <a:pt x="61033" y="821"/>
                </a:lnTo>
                <a:lnTo>
                  <a:pt x="60402" y="708"/>
                </a:lnTo>
                <a:lnTo>
                  <a:pt x="59757" y="607"/>
                </a:lnTo>
                <a:lnTo>
                  <a:pt x="59113" y="505"/>
                </a:lnTo>
                <a:lnTo>
                  <a:pt x="58456" y="417"/>
                </a:lnTo>
                <a:lnTo>
                  <a:pt x="57812" y="341"/>
                </a:lnTo>
                <a:lnTo>
                  <a:pt x="57155" y="278"/>
                </a:lnTo>
                <a:lnTo>
                  <a:pt x="56510" y="215"/>
                </a:lnTo>
                <a:lnTo>
                  <a:pt x="55853" y="152"/>
                </a:lnTo>
                <a:lnTo>
                  <a:pt x="55184" y="114"/>
                </a:lnTo>
                <a:lnTo>
                  <a:pt x="54527" y="76"/>
                </a:lnTo>
                <a:lnTo>
                  <a:pt x="53857" y="38"/>
                </a:lnTo>
                <a:lnTo>
                  <a:pt x="53200" y="25"/>
                </a:lnTo>
                <a:lnTo>
                  <a:pt x="52531" y="13"/>
                </a:lnTo>
                <a:lnTo>
                  <a:pt x="51861" y="0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Arrow: Bent-Up 6">
            <a:extLst>
              <a:ext uri="{FF2B5EF4-FFF2-40B4-BE49-F238E27FC236}">
                <a16:creationId xmlns:a16="http://schemas.microsoft.com/office/drawing/2014/main" id="{69B9647C-89AC-DCD3-23B9-7B736F736E1D}"/>
              </a:ext>
            </a:extLst>
          </p:cNvPr>
          <p:cNvSpPr/>
          <p:nvPr/>
        </p:nvSpPr>
        <p:spPr>
          <a:xfrm rot="5400000">
            <a:off x="975120" y="2183132"/>
            <a:ext cx="572698" cy="650526"/>
          </a:xfrm>
          <a:prstGeom prst="bentUpArrow">
            <a:avLst>
              <a:gd name="adj1" fmla="val 28526"/>
              <a:gd name="adj2" fmla="val 25000"/>
              <a:gd name="adj3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Bent-Up 25">
            <a:extLst>
              <a:ext uri="{FF2B5EF4-FFF2-40B4-BE49-F238E27FC236}">
                <a16:creationId xmlns:a16="http://schemas.microsoft.com/office/drawing/2014/main" id="{F14A1078-3388-8F55-8A5D-702A830F3251}"/>
              </a:ext>
            </a:extLst>
          </p:cNvPr>
          <p:cNvSpPr/>
          <p:nvPr/>
        </p:nvSpPr>
        <p:spPr>
          <a:xfrm rot="5400000">
            <a:off x="2163977" y="3287299"/>
            <a:ext cx="647669" cy="650526"/>
          </a:xfrm>
          <a:prstGeom prst="bentUpArrow">
            <a:avLst>
              <a:gd name="adj1" fmla="val 28526"/>
              <a:gd name="adj2" fmla="val 25000"/>
              <a:gd name="adj3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text, electronics, screenshot, display&#10;&#10;Description automatically generated">
            <a:extLst>
              <a:ext uri="{FF2B5EF4-FFF2-40B4-BE49-F238E27FC236}">
                <a16:creationId xmlns:a16="http://schemas.microsoft.com/office/drawing/2014/main" id="{C17638DB-B205-1BD5-BE22-676CEC18C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460" y="1556960"/>
            <a:ext cx="408646" cy="337999"/>
          </a:xfrm>
          <a:prstGeom prst="rect">
            <a:avLst/>
          </a:prstGeom>
        </p:spPr>
      </p:pic>
      <p:pic>
        <p:nvPicPr>
          <p:cNvPr id="19" name="Picture 18" descr="A picture containing text, electronics, screenshot, display&#10;&#10;Description automatically generated">
            <a:extLst>
              <a:ext uri="{FF2B5EF4-FFF2-40B4-BE49-F238E27FC236}">
                <a16:creationId xmlns:a16="http://schemas.microsoft.com/office/drawing/2014/main" id="{35188A82-7AAC-8A97-882E-9E4D0DFE1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354" y="2508395"/>
            <a:ext cx="408646" cy="337999"/>
          </a:xfrm>
          <a:prstGeom prst="rect">
            <a:avLst/>
          </a:prstGeom>
        </p:spPr>
      </p:pic>
      <p:pic>
        <p:nvPicPr>
          <p:cNvPr id="20" name="Picture 19" descr="A picture containing text, electronics, screenshot, display&#10;&#10;Description automatically generated">
            <a:extLst>
              <a:ext uri="{FF2B5EF4-FFF2-40B4-BE49-F238E27FC236}">
                <a16:creationId xmlns:a16="http://schemas.microsoft.com/office/drawing/2014/main" id="{98BC31D1-1C90-7539-F60F-6954299E1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348" y="3767397"/>
            <a:ext cx="408646" cy="33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8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8" grpId="0"/>
      <p:bldP spid="21" grpId="0" animBg="1"/>
      <p:bldP spid="7" grpId="0" animBg="1"/>
      <p:bldP spid="2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>
            <a:spLocks noGrp="1"/>
          </p:cNvSpPr>
          <p:nvPr>
            <p:ph type="title"/>
          </p:nvPr>
        </p:nvSpPr>
        <p:spPr>
          <a:xfrm>
            <a:off x="1945660" y="312910"/>
            <a:ext cx="56223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Oxygen" panose="02000503000000000000" pitchFamily="2" charset="0"/>
              </a:rPr>
              <a:t>Xây dựng các lớp dưới dạng state design pattern</a:t>
            </a:r>
            <a:endParaRPr sz="2000" dirty="0">
              <a:latin typeface="Oxygen" panose="02000503000000000000" pitchFamily="2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B49ABF7-1A31-E9B8-A41D-02A62BEDBB69}"/>
              </a:ext>
            </a:extLst>
          </p:cNvPr>
          <p:cNvSpPr/>
          <p:nvPr/>
        </p:nvSpPr>
        <p:spPr>
          <a:xfrm>
            <a:off x="168900" y="4200291"/>
            <a:ext cx="1918010" cy="84625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xygen" panose="02000503000000000000" pitchFamily="2" charset="0"/>
              </a:rPr>
              <a:t>State design pattern</a:t>
            </a:r>
          </a:p>
        </p:txBody>
      </p:sp>
      <p:sp>
        <p:nvSpPr>
          <p:cNvPr id="5" name="Google Shape;206;p38">
            <a:extLst>
              <a:ext uri="{FF2B5EF4-FFF2-40B4-BE49-F238E27FC236}">
                <a16:creationId xmlns:a16="http://schemas.microsoft.com/office/drawing/2014/main" id="{589BAD4F-8C12-46F8-01C6-8C258BC0D8A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43641" y="1568605"/>
            <a:ext cx="3741461" cy="18506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2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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Khi </a:t>
            </a:r>
            <a:r>
              <a:rPr lang="en-US" sz="22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đối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tượng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machine </a:t>
            </a:r>
            <a:r>
              <a:rPr lang="en-US" sz="22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muốn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hiện hành </a:t>
            </a:r>
            <a:r>
              <a:rPr lang="en-US" sz="22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gì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2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nó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truyền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lại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state </a:t>
            </a:r>
            <a:r>
              <a:rPr lang="en-US" sz="22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state </a:t>
            </a:r>
            <a:r>
              <a:rPr lang="en-US" sz="22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hiện hành </a:t>
            </a:r>
            <a:r>
              <a:rPr lang="en-US" sz="22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đó</a:t>
            </a:r>
            <a:endParaRPr lang="en-US" sz="2200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4A5A36-F880-0F54-88B1-15D8C4CDE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897" y="1117982"/>
            <a:ext cx="3928359" cy="362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87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>
            <a:spLocks noGrp="1"/>
          </p:cNvSpPr>
          <p:nvPr>
            <p:ph type="title"/>
          </p:nvPr>
        </p:nvSpPr>
        <p:spPr>
          <a:xfrm>
            <a:off x="1945660" y="312910"/>
            <a:ext cx="56223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Oxygen" panose="02000503000000000000" pitchFamily="2" charset="0"/>
              </a:rPr>
              <a:t>Xây dựng các lớp dưới dạng state design pattern</a:t>
            </a:r>
            <a:endParaRPr sz="2000" dirty="0">
              <a:latin typeface="Oxygen" panose="02000503000000000000" pitchFamily="2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B49ABF7-1A31-E9B8-A41D-02A62BEDBB69}"/>
              </a:ext>
            </a:extLst>
          </p:cNvPr>
          <p:cNvSpPr/>
          <p:nvPr/>
        </p:nvSpPr>
        <p:spPr>
          <a:xfrm>
            <a:off x="168900" y="4200291"/>
            <a:ext cx="1918010" cy="84625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xygen" panose="02000503000000000000" pitchFamily="2" charset="0"/>
              </a:rPr>
              <a:t>State design pattern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3B8D99-7A6D-2136-5695-76E512FCD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810" y="1163814"/>
            <a:ext cx="4163006" cy="30865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90E1AE-BA71-7648-248F-E174ECA0A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89" y="949206"/>
            <a:ext cx="3669821" cy="3881384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5AC3E200-AD1F-1B0A-1562-65F0230660DF}"/>
              </a:ext>
            </a:extLst>
          </p:cNvPr>
          <p:cNvSpPr/>
          <p:nvPr/>
        </p:nvSpPr>
        <p:spPr>
          <a:xfrm>
            <a:off x="4307556" y="2432480"/>
            <a:ext cx="349405" cy="2745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0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2"/>
          <p:cNvSpPr/>
          <p:nvPr/>
        </p:nvSpPr>
        <p:spPr>
          <a:xfrm rot="10800000">
            <a:off x="6202904" y="1362597"/>
            <a:ext cx="931692" cy="931503"/>
          </a:xfrm>
          <a:custGeom>
            <a:avLst/>
            <a:gdLst/>
            <a:ahLst/>
            <a:cxnLst/>
            <a:rect l="l" t="t" r="r" b="b"/>
            <a:pathLst>
              <a:path w="103723" h="103702" extrusionOk="0">
                <a:moveTo>
                  <a:pt x="51192" y="1"/>
                </a:moveTo>
                <a:lnTo>
                  <a:pt x="50522" y="13"/>
                </a:lnTo>
                <a:lnTo>
                  <a:pt x="49865" y="39"/>
                </a:lnTo>
                <a:lnTo>
                  <a:pt x="49196" y="64"/>
                </a:lnTo>
                <a:lnTo>
                  <a:pt x="48539" y="102"/>
                </a:lnTo>
                <a:lnTo>
                  <a:pt x="47869" y="152"/>
                </a:lnTo>
                <a:lnTo>
                  <a:pt x="47212" y="203"/>
                </a:lnTo>
                <a:lnTo>
                  <a:pt x="46568" y="266"/>
                </a:lnTo>
                <a:lnTo>
                  <a:pt x="45911" y="342"/>
                </a:lnTo>
                <a:lnTo>
                  <a:pt x="45254" y="418"/>
                </a:lnTo>
                <a:lnTo>
                  <a:pt x="44610" y="506"/>
                </a:lnTo>
                <a:lnTo>
                  <a:pt x="43965" y="594"/>
                </a:lnTo>
                <a:lnTo>
                  <a:pt x="43321" y="696"/>
                </a:lnTo>
                <a:lnTo>
                  <a:pt x="42689" y="809"/>
                </a:lnTo>
                <a:lnTo>
                  <a:pt x="42045" y="923"/>
                </a:lnTo>
                <a:lnTo>
                  <a:pt x="41413" y="1049"/>
                </a:lnTo>
                <a:lnTo>
                  <a:pt x="40782" y="1188"/>
                </a:lnTo>
                <a:lnTo>
                  <a:pt x="40150" y="1327"/>
                </a:lnTo>
                <a:lnTo>
                  <a:pt x="39531" y="1479"/>
                </a:lnTo>
                <a:lnTo>
                  <a:pt x="38899" y="1630"/>
                </a:lnTo>
                <a:lnTo>
                  <a:pt x="38280" y="1795"/>
                </a:lnTo>
                <a:lnTo>
                  <a:pt x="37661" y="1971"/>
                </a:lnTo>
                <a:lnTo>
                  <a:pt x="37055" y="2148"/>
                </a:lnTo>
                <a:lnTo>
                  <a:pt x="36448" y="2325"/>
                </a:lnTo>
                <a:lnTo>
                  <a:pt x="35829" y="2527"/>
                </a:lnTo>
                <a:lnTo>
                  <a:pt x="35235" y="2729"/>
                </a:lnTo>
                <a:lnTo>
                  <a:pt x="34629" y="2931"/>
                </a:lnTo>
                <a:lnTo>
                  <a:pt x="34035" y="3146"/>
                </a:lnTo>
                <a:lnTo>
                  <a:pt x="33441" y="3374"/>
                </a:lnTo>
                <a:lnTo>
                  <a:pt x="32848" y="3601"/>
                </a:lnTo>
                <a:lnTo>
                  <a:pt x="32267" y="3828"/>
                </a:lnTo>
                <a:lnTo>
                  <a:pt x="31673" y="4068"/>
                </a:lnTo>
                <a:lnTo>
                  <a:pt x="31104" y="4321"/>
                </a:lnTo>
                <a:lnTo>
                  <a:pt x="30523" y="4574"/>
                </a:lnTo>
                <a:lnTo>
                  <a:pt x="29955" y="4839"/>
                </a:lnTo>
                <a:lnTo>
                  <a:pt x="29386" y="5117"/>
                </a:lnTo>
                <a:lnTo>
                  <a:pt x="28818" y="5395"/>
                </a:lnTo>
                <a:lnTo>
                  <a:pt x="28249" y="5673"/>
                </a:lnTo>
                <a:lnTo>
                  <a:pt x="27693" y="5963"/>
                </a:lnTo>
                <a:lnTo>
                  <a:pt x="27150" y="6254"/>
                </a:lnTo>
                <a:lnTo>
                  <a:pt x="26594" y="6557"/>
                </a:lnTo>
                <a:lnTo>
                  <a:pt x="26051" y="6873"/>
                </a:lnTo>
                <a:lnTo>
                  <a:pt x="24977" y="7504"/>
                </a:lnTo>
                <a:lnTo>
                  <a:pt x="23916" y="8174"/>
                </a:lnTo>
                <a:lnTo>
                  <a:pt x="22867" y="8856"/>
                </a:lnTo>
                <a:lnTo>
                  <a:pt x="21844" y="9564"/>
                </a:lnTo>
                <a:lnTo>
                  <a:pt x="20833" y="10296"/>
                </a:lnTo>
                <a:lnTo>
                  <a:pt x="19848" y="11054"/>
                </a:lnTo>
                <a:lnTo>
                  <a:pt x="18875" y="11837"/>
                </a:lnTo>
                <a:lnTo>
                  <a:pt x="17927" y="12646"/>
                </a:lnTo>
                <a:lnTo>
                  <a:pt x="16992" y="13467"/>
                </a:lnTo>
                <a:lnTo>
                  <a:pt x="16083" y="14313"/>
                </a:lnTo>
                <a:lnTo>
                  <a:pt x="15198" y="15185"/>
                </a:lnTo>
                <a:lnTo>
                  <a:pt x="14327" y="16082"/>
                </a:lnTo>
                <a:lnTo>
                  <a:pt x="13480" y="16992"/>
                </a:lnTo>
                <a:lnTo>
                  <a:pt x="12646" y="17914"/>
                </a:lnTo>
                <a:lnTo>
                  <a:pt x="11851" y="18874"/>
                </a:lnTo>
                <a:lnTo>
                  <a:pt x="11067" y="19834"/>
                </a:lnTo>
                <a:lnTo>
                  <a:pt x="10309" y="20832"/>
                </a:lnTo>
                <a:lnTo>
                  <a:pt x="9577" y="21830"/>
                </a:lnTo>
                <a:lnTo>
                  <a:pt x="8856" y="22866"/>
                </a:lnTo>
                <a:lnTo>
                  <a:pt x="8174" y="23902"/>
                </a:lnTo>
                <a:lnTo>
                  <a:pt x="7517" y="24963"/>
                </a:lnTo>
                <a:lnTo>
                  <a:pt x="6873" y="26049"/>
                </a:lnTo>
                <a:lnTo>
                  <a:pt x="6570" y="26592"/>
                </a:lnTo>
                <a:lnTo>
                  <a:pt x="6267" y="27136"/>
                </a:lnTo>
                <a:lnTo>
                  <a:pt x="5963" y="27691"/>
                </a:lnTo>
                <a:lnTo>
                  <a:pt x="5673" y="28247"/>
                </a:lnTo>
                <a:lnTo>
                  <a:pt x="5395" y="28803"/>
                </a:lnTo>
                <a:lnTo>
                  <a:pt x="5117" y="29372"/>
                </a:lnTo>
                <a:lnTo>
                  <a:pt x="4852" y="29940"/>
                </a:lnTo>
                <a:lnTo>
                  <a:pt x="4586" y="30509"/>
                </a:lnTo>
                <a:lnTo>
                  <a:pt x="4334" y="31090"/>
                </a:lnTo>
                <a:lnTo>
                  <a:pt x="4081" y="31671"/>
                </a:lnTo>
                <a:lnTo>
                  <a:pt x="3841" y="32252"/>
                </a:lnTo>
                <a:lnTo>
                  <a:pt x="3601" y="32846"/>
                </a:lnTo>
                <a:lnTo>
                  <a:pt x="3373" y="33427"/>
                </a:lnTo>
                <a:lnTo>
                  <a:pt x="3146" y="34020"/>
                </a:lnTo>
                <a:lnTo>
                  <a:pt x="2944" y="34627"/>
                </a:lnTo>
                <a:lnTo>
                  <a:pt x="2729" y="35220"/>
                </a:lnTo>
                <a:lnTo>
                  <a:pt x="2527" y="35827"/>
                </a:lnTo>
                <a:lnTo>
                  <a:pt x="2337" y="36433"/>
                </a:lnTo>
                <a:lnTo>
                  <a:pt x="2148" y="37040"/>
                </a:lnTo>
                <a:lnTo>
                  <a:pt x="1971" y="37659"/>
                </a:lnTo>
                <a:lnTo>
                  <a:pt x="1807" y="38278"/>
                </a:lnTo>
                <a:lnTo>
                  <a:pt x="1643" y="38897"/>
                </a:lnTo>
                <a:lnTo>
                  <a:pt x="1478" y="39516"/>
                </a:lnTo>
                <a:lnTo>
                  <a:pt x="1339" y="40147"/>
                </a:lnTo>
                <a:lnTo>
                  <a:pt x="1188" y="40766"/>
                </a:lnTo>
                <a:lnTo>
                  <a:pt x="1061" y="41398"/>
                </a:lnTo>
                <a:lnTo>
                  <a:pt x="935" y="42042"/>
                </a:lnTo>
                <a:lnTo>
                  <a:pt x="821" y="42674"/>
                </a:lnTo>
                <a:lnTo>
                  <a:pt x="708" y="43318"/>
                </a:lnTo>
                <a:lnTo>
                  <a:pt x="607" y="43962"/>
                </a:lnTo>
                <a:lnTo>
                  <a:pt x="506" y="44607"/>
                </a:lnTo>
                <a:lnTo>
                  <a:pt x="417" y="45251"/>
                </a:lnTo>
                <a:lnTo>
                  <a:pt x="341" y="45895"/>
                </a:lnTo>
                <a:lnTo>
                  <a:pt x="278" y="46552"/>
                </a:lnTo>
                <a:lnTo>
                  <a:pt x="215" y="47209"/>
                </a:lnTo>
                <a:lnTo>
                  <a:pt x="152" y="47866"/>
                </a:lnTo>
                <a:lnTo>
                  <a:pt x="114" y="48523"/>
                </a:lnTo>
                <a:lnTo>
                  <a:pt x="76" y="49180"/>
                </a:lnTo>
                <a:lnTo>
                  <a:pt x="38" y="49849"/>
                </a:lnTo>
                <a:lnTo>
                  <a:pt x="26" y="50519"/>
                </a:lnTo>
                <a:lnTo>
                  <a:pt x="13" y="51188"/>
                </a:lnTo>
                <a:lnTo>
                  <a:pt x="0" y="51858"/>
                </a:lnTo>
                <a:lnTo>
                  <a:pt x="13" y="52527"/>
                </a:lnTo>
                <a:lnTo>
                  <a:pt x="26" y="53197"/>
                </a:lnTo>
                <a:lnTo>
                  <a:pt x="38" y="53854"/>
                </a:lnTo>
                <a:lnTo>
                  <a:pt x="76" y="54523"/>
                </a:lnTo>
                <a:lnTo>
                  <a:pt x="114" y="55180"/>
                </a:lnTo>
                <a:lnTo>
                  <a:pt x="152" y="55850"/>
                </a:lnTo>
                <a:lnTo>
                  <a:pt x="215" y="56506"/>
                </a:lnTo>
                <a:lnTo>
                  <a:pt x="278" y="57151"/>
                </a:lnTo>
                <a:lnTo>
                  <a:pt x="341" y="57808"/>
                </a:lnTo>
                <a:lnTo>
                  <a:pt x="417" y="58452"/>
                </a:lnTo>
                <a:lnTo>
                  <a:pt x="506" y="59109"/>
                </a:lnTo>
                <a:lnTo>
                  <a:pt x="607" y="59753"/>
                </a:lnTo>
                <a:lnTo>
                  <a:pt x="708" y="60397"/>
                </a:lnTo>
                <a:lnTo>
                  <a:pt x="821" y="61029"/>
                </a:lnTo>
                <a:lnTo>
                  <a:pt x="935" y="61673"/>
                </a:lnTo>
                <a:lnTo>
                  <a:pt x="1061" y="62305"/>
                </a:lnTo>
                <a:lnTo>
                  <a:pt x="1188" y="62936"/>
                </a:lnTo>
                <a:lnTo>
                  <a:pt x="1339" y="63568"/>
                </a:lnTo>
                <a:lnTo>
                  <a:pt x="1478" y="64187"/>
                </a:lnTo>
                <a:lnTo>
                  <a:pt x="1643" y="64819"/>
                </a:lnTo>
                <a:lnTo>
                  <a:pt x="1807" y="65438"/>
                </a:lnTo>
                <a:lnTo>
                  <a:pt x="1971" y="66044"/>
                </a:lnTo>
                <a:lnTo>
                  <a:pt x="2148" y="66663"/>
                </a:lnTo>
                <a:lnTo>
                  <a:pt x="2337" y="67269"/>
                </a:lnTo>
                <a:lnTo>
                  <a:pt x="2527" y="67876"/>
                </a:lnTo>
                <a:lnTo>
                  <a:pt x="2729" y="68482"/>
                </a:lnTo>
                <a:lnTo>
                  <a:pt x="2944" y="69089"/>
                </a:lnTo>
                <a:lnTo>
                  <a:pt x="3146" y="69682"/>
                </a:lnTo>
                <a:lnTo>
                  <a:pt x="3373" y="70276"/>
                </a:lnTo>
                <a:lnTo>
                  <a:pt x="3601" y="70870"/>
                </a:lnTo>
                <a:lnTo>
                  <a:pt x="3841" y="71451"/>
                </a:lnTo>
                <a:lnTo>
                  <a:pt x="4081" y="72032"/>
                </a:lnTo>
                <a:lnTo>
                  <a:pt x="4334" y="72613"/>
                </a:lnTo>
                <a:lnTo>
                  <a:pt x="4586" y="73194"/>
                </a:lnTo>
                <a:lnTo>
                  <a:pt x="4852" y="73763"/>
                </a:lnTo>
                <a:lnTo>
                  <a:pt x="5117" y="74331"/>
                </a:lnTo>
                <a:lnTo>
                  <a:pt x="5395" y="74900"/>
                </a:lnTo>
                <a:lnTo>
                  <a:pt x="5673" y="75455"/>
                </a:lnTo>
                <a:lnTo>
                  <a:pt x="5963" y="76024"/>
                </a:lnTo>
                <a:lnTo>
                  <a:pt x="6267" y="76567"/>
                </a:lnTo>
                <a:lnTo>
                  <a:pt x="6570" y="77123"/>
                </a:lnTo>
                <a:lnTo>
                  <a:pt x="6873" y="77666"/>
                </a:lnTo>
                <a:lnTo>
                  <a:pt x="7517" y="78740"/>
                </a:lnTo>
                <a:lnTo>
                  <a:pt x="8174" y="79801"/>
                </a:lnTo>
                <a:lnTo>
                  <a:pt x="8856" y="80850"/>
                </a:lnTo>
                <a:lnTo>
                  <a:pt x="9577" y="81873"/>
                </a:lnTo>
                <a:lnTo>
                  <a:pt x="10309" y="82883"/>
                </a:lnTo>
                <a:lnTo>
                  <a:pt x="11067" y="83869"/>
                </a:lnTo>
                <a:lnTo>
                  <a:pt x="11851" y="84841"/>
                </a:lnTo>
                <a:lnTo>
                  <a:pt x="12646" y="85789"/>
                </a:lnTo>
                <a:lnTo>
                  <a:pt x="13480" y="86724"/>
                </a:lnTo>
                <a:lnTo>
                  <a:pt x="14327" y="87633"/>
                </a:lnTo>
                <a:lnTo>
                  <a:pt x="15198" y="88518"/>
                </a:lnTo>
                <a:lnTo>
                  <a:pt x="16083" y="89389"/>
                </a:lnTo>
                <a:lnTo>
                  <a:pt x="16992" y="90236"/>
                </a:lnTo>
                <a:lnTo>
                  <a:pt x="17927" y="91069"/>
                </a:lnTo>
                <a:lnTo>
                  <a:pt x="18875" y="91865"/>
                </a:lnTo>
                <a:lnTo>
                  <a:pt x="19848" y="92648"/>
                </a:lnTo>
                <a:lnTo>
                  <a:pt x="20833" y="93406"/>
                </a:lnTo>
                <a:lnTo>
                  <a:pt x="21844" y="94139"/>
                </a:lnTo>
                <a:lnTo>
                  <a:pt x="22867" y="94846"/>
                </a:lnTo>
                <a:lnTo>
                  <a:pt x="23916" y="95541"/>
                </a:lnTo>
                <a:lnTo>
                  <a:pt x="24977" y="96198"/>
                </a:lnTo>
                <a:lnTo>
                  <a:pt x="26051" y="96842"/>
                </a:lnTo>
                <a:lnTo>
                  <a:pt x="26594" y="97146"/>
                </a:lnTo>
                <a:lnTo>
                  <a:pt x="27150" y="97449"/>
                </a:lnTo>
                <a:lnTo>
                  <a:pt x="27693" y="97752"/>
                </a:lnTo>
                <a:lnTo>
                  <a:pt x="28249" y="98030"/>
                </a:lnTo>
                <a:lnTo>
                  <a:pt x="28818" y="98320"/>
                </a:lnTo>
                <a:lnTo>
                  <a:pt x="29386" y="98598"/>
                </a:lnTo>
                <a:lnTo>
                  <a:pt x="29955" y="98864"/>
                </a:lnTo>
                <a:lnTo>
                  <a:pt x="30523" y="99129"/>
                </a:lnTo>
                <a:lnTo>
                  <a:pt x="31104" y="99382"/>
                </a:lnTo>
                <a:lnTo>
                  <a:pt x="31673" y="99634"/>
                </a:lnTo>
                <a:lnTo>
                  <a:pt x="32267" y="99874"/>
                </a:lnTo>
                <a:lnTo>
                  <a:pt x="32848" y="100114"/>
                </a:lnTo>
                <a:lnTo>
                  <a:pt x="33441" y="100342"/>
                </a:lnTo>
                <a:lnTo>
                  <a:pt x="34035" y="100556"/>
                </a:lnTo>
                <a:lnTo>
                  <a:pt x="34629" y="100771"/>
                </a:lnTo>
                <a:lnTo>
                  <a:pt x="35235" y="100986"/>
                </a:lnTo>
                <a:lnTo>
                  <a:pt x="35829" y="101188"/>
                </a:lnTo>
                <a:lnTo>
                  <a:pt x="36448" y="101378"/>
                </a:lnTo>
                <a:lnTo>
                  <a:pt x="37055" y="101567"/>
                </a:lnTo>
                <a:lnTo>
                  <a:pt x="37661" y="101744"/>
                </a:lnTo>
                <a:lnTo>
                  <a:pt x="38280" y="101908"/>
                </a:lnTo>
                <a:lnTo>
                  <a:pt x="38899" y="102072"/>
                </a:lnTo>
                <a:lnTo>
                  <a:pt x="39531" y="102237"/>
                </a:lnTo>
                <a:lnTo>
                  <a:pt x="40150" y="102376"/>
                </a:lnTo>
                <a:lnTo>
                  <a:pt x="40782" y="102527"/>
                </a:lnTo>
                <a:lnTo>
                  <a:pt x="41413" y="102653"/>
                </a:lnTo>
                <a:lnTo>
                  <a:pt x="42045" y="102780"/>
                </a:lnTo>
                <a:lnTo>
                  <a:pt x="42689" y="102893"/>
                </a:lnTo>
                <a:lnTo>
                  <a:pt x="43321" y="103007"/>
                </a:lnTo>
                <a:lnTo>
                  <a:pt x="43965" y="103108"/>
                </a:lnTo>
                <a:lnTo>
                  <a:pt x="44610" y="103209"/>
                </a:lnTo>
                <a:lnTo>
                  <a:pt x="45254" y="103298"/>
                </a:lnTo>
                <a:lnTo>
                  <a:pt x="45911" y="103373"/>
                </a:lnTo>
                <a:lnTo>
                  <a:pt x="46568" y="103437"/>
                </a:lnTo>
                <a:lnTo>
                  <a:pt x="47212" y="103500"/>
                </a:lnTo>
                <a:lnTo>
                  <a:pt x="47869" y="103563"/>
                </a:lnTo>
                <a:lnTo>
                  <a:pt x="48539" y="103601"/>
                </a:lnTo>
                <a:lnTo>
                  <a:pt x="49196" y="103639"/>
                </a:lnTo>
                <a:lnTo>
                  <a:pt x="49865" y="103664"/>
                </a:lnTo>
                <a:lnTo>
                  <a:pt x="50522" y="103689"/>
                </a:lnTo>
                <a:lnTo>
                  <a:pt x="51192" y="103702"/>
                </a:lnTo>
                <a:lnTo>
                  <a:pt x="52531" y="103702"/>
                </a:lnTo>
                <a:lnTo>
                  <a:pt x="53200" y="103689"/>
                </a:lnTo>
                <a:lnTo>
                  <a:pt x="53870" y="103664"/>
                </a:lnTo>
                <a:lnTo>
                  <a:pt x="54527" y="103639"/>
                </a:lnTo>
                <a:lnTo>
                  <a:pt x="55197" y="103601"/>
                </a:lnTo>
                <a:lnTo>
                  <a:pt x="55854" y="103563"/>
                </a:lnTo>
                <a:lnTo>
                  <a:pt x="56510" y="103500"/>
                </a:lnTo>
                <a:lnTo>
                  <a:pt x="57167" y="103437"/>
                </a:lnTo>
                <a:lnTo>
                  <a:pt x="57824" y="103373"/>
                </a:lnTo>
                <a:lnTo>
                  <a:pt x="58469" y="103298"/>
                </a:lnTo>
                <a:lnTo>
                  <a:pt x="59113" y="103209"/>
                </a:lnTo>
                <a:lnTo>
                  <a:pt x="59757" y="103108"/>
                </a:lnTo>
                <a:lnTo>
                  <a:pt x="60402" y="103007"/>
                </a:lnTo>
                <a:lnTo>
                  <a:pt x="61046" y="102893"/>
                </a:lnTo>
                <a:lnTo>
                  <a:pt x="61678" y="102780"/>
                </a:lnTo>
                <a:lnTo>
                  <a:pt x="62309" y="102653"/>
                </a:lnTo>
                <a:lnTo>
                  <a:pt x="62941" y="102527"/>
                </a:lnTo>
                <a:lnTo>
                  <a:pt x="63573" y="102376"/>
                </a:lnTo>
                <a:lnTo>
                  <a:pt x="64204" y="102237"/>
                </a:lnTo>
                <a:lnTo>
                  <a:pt x="64823" y="102072"/>
                </a:lnTo>
                <a:lnTo>
                  <a:pt x="65442" y="101908"/>
                </a:lnTo>
                <a:lnTo>
                  <a:pt x="66061" y="101744"/>
                </a:lnTo>
                <a:lnTo>
                  <a:pt x="66681" y="101567"/>
                </a:lnTo>
                <a:lnTo>
                  <a:pt x="67287" y="101378"/>
                </a:lnTo>
                <a:lnTo>
                  <a:pt x="67893" y="101188"/>
                </a:lnTo>
                <a:lnTo>
                  <a:pt x="68500" y="100986"/>
                </a:lnTo>
                <a:lnTo>
                  <a:pt x="69094" y="100771"/>
                </a:lnTo>
                <a:lnTo>
                  <a:pt x="69700" y="100556"/>
                </a:lnTo>
                <a:lnTo>
                  <a:pt x="70294" y="100342"/>
                </a:lnTo>
                <a:lnTo>
                  <a:pt x="70875" y="100114"/>
                </a:lnTo>
                <a:lnTo>
                  <a:pt x="71469" y="99874"/>
                </a:lnTo>
                <a:lnTo>
                  <a:pt x="72050" y="99634"/>
                </a:lnTo>
                <a:lnTo>
                  <a:pt x="72631" y="99382"/>
                </a:lnTo>
                <a:lnTo>
                  <a:pt x="73199" y="99129"/>
                </a:lnTo>
                <a:lnTo>
                  <a:pt x="73781" y="98864"/>
                </a:lnTo>
                <a:lnTo>
                  <a:pt x="74349" y="98598"/>
                </a:lnTo>
                <a:lnTo>
                  <a:pt x="74918" y="98320"/>
                </a:lnTo>
                <a:lnTo>
                  <a:pt x="75474" y="98030"/>
                </a:lnTo>
                <a:lnTo>
                  <a:pt x="76029" y="97752"/>
                </a:lnTo>
                <a:lnTo>
                  <a:pt x="76585" y="97449"/>
                </a:lnTo>
                <a:lnTo>
                  <a:pt x="77129" y="97146"/>
                </a:lnTo>
                <a:lnTo>
                  <a:pt x="77672" y="96842"/>
                </a:lnTo>
                <a:lnTo>
                  <a:pt x="78758" y="96198"/>
                </a:lnTo>
                <a:lnTo>
                  <a:pt x="79820" y="95541"/>
                </a:lnTo>
                <a:lnTo>
                  <a:pt x="80855" y="94846"/>
                </a:lnTo>
                <a:lnTo>
                  <a:pt x="81879" y="94139"/>
                </a:lnTo>
                <a:lnTo>
                  <a:pt x="82889" y="93406"/>
                </a:lnTo>
                <a:lnTo>
                  <a:pt x="83875" y="92648"/>
                </a:lnTo>
                <a:lnTo>
                  <a:pt x="84848" y="91865"/>
                </a:lnTo>
                <a:lnTo>
                  <a:pt x="85795" y="91069"/>
                </a:lnTo>
                <a:lnTo>
                  <a:pt x="86730" y="90236"/>
                </a:lnTo>
                <a:lnTo>
                  <a:pt x="87640" y="89389"/>
                </a:lnTo>
                <a:lnTo>
                  <a:pt x="88537" y="88518"/>
                </a:lnTo>
                <a:lnTo>
                  <a:pt x="89408" y="87633"/>
                </a:lnTo>
                <a:lnTo>
                  <a:pt x="90255" y="86724"/>
                </a:lnTo>
                <a:lnTo>
                  <a:pt x="91076" y="85789"/>
                </a:lnTo>
                <a:lnTo>
                  <a:pt x="91885" y="84841"/>
                </a:lnTo>
                <a:lnTo>
                  <a:pt x="92668" y="83869"/>
                </a:lnTo>
                <a:lnTo>
                  <a:pt x="93426" y="82883"/>
                </a:lnTo>
                <a:lnTo>
                  <a:pt x="94159" y="81873"/>
                </a:lnTo>
                <a:lnTo>
                  <a:pt x="94866" y="80850"/>
                </a:lnTo>
                <a:lnTo>
                  <a:pt x="95548" y="79801"/>
                </a:lnTo>
                <a:lnTo>
                  <a:pt x="96218" y="78740"/>
                </a:lnTo>
                <a:lnTo>
                  <a:pt x="96850" y="77666"/>
                </a:lnTo>
                <a:lnTo>
                  <a:pt x="97165" y="77123"/>
                </a:lnTo>
                <a:lnTo>
                  <a:pt x="97469" y="76567"/>
                </a:lnTo>
                <a:lnTo>
                  <a:pt x="97759" y="76024"/>
                </a:lnTo>
                <a:lnTo>
                  <a:pt x="98050" y="75455"/>
                </a:lnTo>
                <a:lnTo>
                  <a:pt x="98328" y="74900"/>
                </a:lnTo>
                <a:lnTo>
                  <a:pt x="98606" y="74331"/>
                </a:lnTo>
                <a:lnTo>
                  <a:pt x="98884" y="73763"/>
                </a:lnTo>
                <a:lnTo>
                  <a:pt x="99136" y="73194"/>
                </a:lnTo>
                <a:lnTo>
                  <a:pt x="99402" y="72613"/>
                </a:lnTo>
                <a:lnTo>
                  <a:pt x="99642" y="72032"/>
                </a:lnTo>
                <a:lnTo>
                  <a:pt x="99894" y="71451"/>
                </a:lnTo>
                <a:lnTo>
                  <a:pt x="100122" y="70870"/>
                </a:lnTo>
                <a:lnTo>
                  <a:pt x="100349" y="70276"/>
                </a:lnTo>
                <a:lnTo>
                  <a:pt x="100577" y="69682"/>
                </a:lnTo>
                <a:lnTo>
                  <a:pt x="100791" y="69089"/>
                </a:lnTo>
                <a:lnTo>
                  <a:pt x="100993" y="68482"/>
                </a:lnTo>
                <a:lnTo>
                  <a:pt x="101196" y="67876"/>
                </a:lnTo>
                <a:lnTo>
                  <a:pt x="101385" y="67269"/>
                </a:lnTo>
                <a:lnTo>
                  <a:pt x="101575" y="66663"/>
                </a:lnTo>
                <a:lnTo>
                  <a:pt x="101751" y="66044"/>
                </a:lnTo>
                <a:lnTo>
                  <a:pt x="101928" y="65438"/>
                </a:lnTo>
                <a:lnTo>
                  <a:pt x="102093" y="64819"/>
                </a:lnTo>
                <a:lnTo>
                  <a:pt x="102244" y="64187"/>
                </a:lnTo>
                <a:lnTo>
                  <a:pt x="102396" y="63568"/>
                </a:lnTo>
                <a:lnTo>
                  <a:pt x="102535" y="62936"/>
                </a:lnTo>
                <a:lnTo>
                  <a:pt x="102674" y="62305"/>
                </a:lnTo>
                <a:lnTo>
                  <a:pt x="102800" y="61673"/>
                </a:lnTo>
                <a:lnTo>
                  <a:pt x="102914" y="61029"/>
                </a:lnTo>
                <a:lnTo>
                  <a:pt x="103027" y="60397"/>
                </a:lnTo>
                <a:lnTo>
                  <a:pt x="103129" y="59753"/>
                </a:lnTo>
                <a:lnTo>
                  <a:pt x="103217" y="59109"/>
                </a:lnTo>
                <a:lnTo>
                  <a:pt x="103305" y="58452"/>
                </a:lnTo>
                <a:lnTo>
                  <a:pt x="103381" y="57808"/>
                </a:lnTo>
                <a:lnTo>
                  <a:pt x="103457" y="57151"/>
                </a:lnTo>
                <a:lnTo>
                  <a:pt x="103520" y="56506"/>
                </a:lnTo>
                <a:lnTo>
                  <a:pt x="103571" y="55850"/>
                </a:lnTo>
                <a:lnTo>
                  <a:pt x="103621" y="55180"/>
                </a:lnTo>
                <a:lnTo>
                  <a:pt x="103659" y="54523"/>
                </a:lnTo>
                <a:lnTo>
                  <a:pt x="103684" y="53854"/>
                </a:lnTo>
                <a:lnTo>
                  <a:pt x="103710" y="53197"/>
                </a:lnTo>
                <a:lnTo>
                  <a:pt x="103722" y="52527"/>
                </a:lnTo>
                <a:lnTo>
                  <a:pt x="103722" y="51858"/>
                </a:lnTo>
                <a:lnTo>
                  <a:pt x="103722" y="51188"/>
                </a:lnTo>
                <a:lnTo>
                  <a:pt x="103710" y="50519"/>
                </a:lnTo>
                <a:lnTo>
                  <a:pt x="103684" y="49849"/>
                </a:lnTo>
                <a:lnTo>
                  <a:pt x="103659" y="49180"/>
                </a:lnTo>
                <a:lnTo>
                  <a:pt x="103621" y="48523"/>
                </a:lnTo>
                <a:lnTo>
                  <a:pt x="103571" y="47866"/>
                </a:lnTo>
                <a:lnTo>
                  <a:pt x="103520" y="47209"/>
                </a:lnTo>
                <a:lnTo>
                  <a:pt x="103457" y="46552"/>
                </a:lnTo>
                <a:lnTo>
                  <a:pt x="103381" y="45895"/>
                </a:lnTo>
                <a:lnTo>
                  <a:pt x="103305" y="45251"/>
                </a:lnTo>
                <a:lnTo>
                  <a:pt x="103217" y="44607"/>
                </a:lnTo>
                <a:lnTo>
                  <a:pt x="103129" y="43962"/>
                </a:lnTo>
                <a:lnTo>
                  <a:pt x="103027" y="43318"/>
                </a:lnTo>
                <a:lnTo>
                  <a:pt x="102914" y="42674"/>
                </a:lnTo>
                <a:lnTo>
                  <a:pt x="102800" y="42042"/>
                </a:lnTo>
                <a:lnTo>
                  <a:pt x="102674" y="41398"/>
                </a:lnTo>
                <a:lnTo>
                  <a:pt x="102535" y="40766"/>
                </a:lnTo>
                <a:lnTo>
                  <a:pt x="102396" y="40147"/>
                </a:lnTo>
                <a:lnTo>
                  <a:pt x="102244" y="39516"/>
                </a:lnTo>
                <a:lnTo>
                  <a:pt x="102093" y="38897"/>
                </a:lnTo>
                <a:lnTo>
                  <a:pt x="101928" y="38278"/>
                </a:lnTo>
                <a:lnTo>
                  <a:pt x="101751" y="37659"/>
                </a:lnTo>
                <a:lnTo>
                  <a:pt x="101575" y="37040"/>
                </a:lnTo>
                <a:lnTo>
                  <a:pt x="101385" y="36433"/>
                </a:lnTo>
                <a:lnTo>
                  <a:pt x="101196" y="35827"/>
                </a:lnTo>
                <a:lnTo>
                  <a:pt x="100993" y="35220"/>
                </a:lnTo>
                <a:lnTo>
                  <a:pt x="100791" y="34627"/>
                </a:lnTo>
                <a:lnTo>
                  <a:pt x="100577" y="34020"/>
                </a:lnTo>
                <a:lnTo>
                  <a:pt x="100349" y="33427"/>
                </a:lnTo>
                <a:lnTo>
                  <a:pt x="100122" y="32846"/>
                </a:lnTo>
                <a:lnTo>
                  <a:pt x="99894" y="32252"/>
                </a:lnTo>
                <a:lnTo>
                  <a:pt x="99642" y="31671"/>
                </a:lnTo>
                <a:lnTo>
                  <a:pt x="99402" y="31090"/>
                </a:lnTo>
                <a:lnTo>
                  <a:pt x="99136" y="30509"/>
                </a:lnTo>
                <a:lnTo>
                  <a:pt x="98884" y="29940"/>
                </a:lnTo>
                <a:lnTo>
                  <a:pt x="98606" y="29372"/>
                </a:lnTo>
                <a:lnTo>
                  <a:pt x="98328" y="28803"/>
                </a:lnTo>
                <a:lnTo>
                  <a:pt x="98050" y="28247"/>
                </a:lnTo>
                <a:lnTo>
                  <a:pt x="97759" y="27691"/>
                </a:lnTo>
                <a:lnTo>
                  <a:pt x="97469" y="27136"/>
                </a:lnTo>
                <a:lnTo>
                  <a:pt x="97165" y="26592"/>
                </a:lnTo>
                <a:lnTo>
                  <a:pt x="96850" y="26049"/>
                </a:lnTo>
                <a:lnTo>
                  <a:pt x="96218" y="24963"/>
                </a:lnTo>
                <a:lnTo>
                  <a:pt x="95548" y="23902"/>
                </a:lnTo>
                <a:lnTo>
                  <a:pt x="94866" y="22866"/>
                </a:lnTo>
                <a:lnTo>
                  <a:pt x="94159" y="21830"/>
                </a:lnTo>
                <a:lnTo>
                  <a:pt x="93426" y="20832"/>
                </a:lnTo>
                <a:lnTo>
                  <a:pt x="92668" y="19834"/>
                </a:lnTo>
                <a:lnTo>
                  <a:pt x="91885" y="18874"/>
                </a:lnTo>
                <a:lnTo>
                  <a:pt x="91076" y="17914"/>
                </a:lnTo>
                <a:lnTo>
                  <a:pt x="90255" y="16992"/>
                </a:lnTo>
                <a:lnTo>
                  <a:pt x="89408" y="16082"/>
                </a:lnTo>
                <a:lnTo>
                  <a:pt x="88537" y="15185"/>
                </a:lnTo>
                <a:lnTo>
                  <a:pt x="87640" y="14313"/>
                </a:lnTo>
                <a:lnTo>
                  <a:pt x="86730" y="13467"/>
                </a:lnTo>
                <a:lnTo>
                  <a:pt x="85795" y="12646"/>
                </a:lnTo>
                <a:lnTo>
                  <a:pt x="84848" y="11837"/>
                </a:lnTo>
                <a:lnTo>
                  <a:pt x="83875" y="11054"/>
                </a:lnTo>
                <a:lnTo>
                  <a:pt x="82889" y="10296"/>
                </a:lnTo>
                <a:lnTo>
                  <a:pt x="81879" y="9564"/>
                </a:lnTo>
                <a:lnTo>
                  <a:pt x="80855" y="8856"/>
                </a:lnTo>
                <a:lnTo>
                  <a:pt x="79820" y="8174"/>
                </a:lnTo>
                <a:lnTo>
                  <a:pt x="78758" y="7504"/>
                </a:lnTo>
                <a:lnTo>
                  <a:pt x="77672" y="6873"/>
                </a:lnTo>
                <a:lnTo>
                  <a:pt x="77129" y="6557"/>
                </a:lnTo>
                <a:lnTo>
                  <a:pt x="76585" y="6254"/>
                </a:lnTo>
                <a:lnTo>
                  <a:pt x="76029" y="5963"/>
                </a:lnTo>
                <a:lnTo>
                  <a:pt x="75474" y="5673"/>
                </a:lnTo>
                <a:lnTo>
                  <a:pt x="74918" y="5395"/>
                </a:lnTo>
                <a:lnTo>
                  <a:pt x="74349" y="5117"/>
                </a:lnTo>
                <a:lnTo>
                  <a:pt x="73781" y="4839"/>
                </a:lnTo>
                <a:lnTo>
                  <a:pt x="73199" y="4574"/>
                </a:lnTo>
                <a:lnTo>
                  <a:pt x="72631" y="4321"/>
                </a:lnTo>
                <a:lnTo>
                  <a:pt x="72050" y="4068"/>
                </a:lnTo>
                <a:lnTo>
                  <a:pt x="71469" y="3828"/>
                </a:lnTo>
                <a:lnTo>
                  <a:pt x="70875" y="3601"/>
                </a:lnTo>
                <a:lnTo>
                  <a:pt x="70294" y="3374"/>
                </a:lnTo>
                <a:lnTo>
                  <a:pt x="69700" y="3146"/>
                </a:lnTo>
                <a:lnTo>
                  <a:pt x="69094" y="2931"/>
                </a:lnTo>
                <a:lnTo>
                  <a:pt x="68500" y="2729"/>
                </a:lnTo>
                <a:lnTo>
                  <a:pt x="67893" y="2527"/>
                </a:lnTo>
                <a:lnTo>
                  <a:pt x="67287" y="2325"/>
                </a:lnTo>
                <a:lnTo>
                  <a:pt x="66681" y="2148"/>
                </a:lnTo>
                <a:lnTo>
                  <a:pt x="66061" y="1971"/>
                </a:lnTo>
                <a:lnTo>
                  <a:pt x="65442" y="1795"/>
                </a:lnTo>
                <a:lnTo>
                  <a:pt x="64823" y="1630"/>
                </a:lnTo>
                <a:lnTo>
                  <a:pt x="64204" y="1479"/>
                </a:lnTo>
                <a:lnTo>
                  <a:pt x="63573" y="1327"/>
                </a:lnTo>
                <a:lnTo>
                  <a:pt x="62941" y="1188"/>
                </a:lnTo>
                <a:lnTo>
                  <a:pt x="62309" y="1049"/>
                </a:lnTo>
                <a:lnTo>
                  <a:pt x="61678" y="923"/>
                </a:lnTo>
                <a:lnTo>
                  <a:pt x="61046" y="809"/>
                </a:lnTo>
                <a:lnTo>
                  <a:pt x="60402" y="696"/>
                </a:lnTo>
                <a:lnTo>
                  <a:pt x="59757" y="594"/>
                </a:lnTo>
                <a:lnTo>
                  <a:pt x="59113" y="506"/>
                </a:lnTo>
                <a:lnTo>
                  <a:pt x="58469" y="418"/>
                </a:lnTo>
                <a:lnTo>
                  <a:pt x="57824" y="342"/>
                </a:lnTo>
                <a:lnTo>
                  <a:pt x="57167" y="266"/>
                </a:lnTo>
                <a:lnTo>
                  <a:pt x="56510" y="203"/>
                </a:lnTo>
                <a:lnTo>
                  <a:pt x="55854" y="152"/>
                </a:lnTo>
                <a:lnTo>
                  <a:pt x="55197" y="102"/>
                </a:lnTo>
                <a:lnTo>
                  <a:pt x="54527" y="64"/>
                </a:lnTo>
                <a:lnTo>
                  <a:pt x="53870" y="39"/>
                </a:lnTo>
                <a:lnTo>
                  <a:pt x="53200" y="13"/>
                </a:lnTo>
                <a:lnTo>
                  <a:pt x="52531" y="1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42"/>
          <p:cNvSpPr/>
          <p:nvPr/>
        </p:nvSpPr>
        <p:spPr>
          <a:xfrm rot="10800000">
            <a:off x="2317996" y="1362597"/>
            <a:ext cx="931575" cy="931611"/>
          </a:xfrm>
          <a:custGeom>
            <a:avLst/>
            <a:gdLst/>
            <a:ahLst/>
            <a:cxnLst/>
            <a:rect l="l" t="t" r="r" b="b"/>
            <a:pathLst>
              <a:path w="103710" h="103714" extrusionOk="0">
                <a:moveTo>
                  <a:pt x="51861" y="0"/>
                </a:moveTo>
                <a:lnTo>
                  <a:pt x="51192" y="13"/>
                </a:lnTo>
                <a:lnTo>
                  <a:pt x="50522" y="25"/>
                </a:lnTo>
                <a:lnTo>
                  <a:pt x="49852" y="38"/>
                </a:lnTo>
                <a:lnTo>
                  <a:pt x="49183" y="76"/>
                </a:lnTo>
                <a:lnTo>
                  <a:pt x="48526" y="114"/>
                </a:lnTo>
                <a:lnTo>
                  <a:pt x="47869" y="152"/>
                </a:lnTo>
                <a:lnTo>
                  <a:pt x="47212" y="215"/>
                </a:lnTo>
                <a:lnTo>
                  <a:pt x="46555" y="278"/>
                </a:lnTo>
                <a:lnTo>
                  <a:pt x="45898" y="341"/>
                </a:lnTo>
                <a:lnTo>
                  <a:pt x="45254" y="417"/>
                </a:lnTo>
                <a:lnTo>
                  <a:pt x="44610" y="505"/>
                </a:lnTo>
                <a:lnTo>
                  <a:pt x="43965" y="607"/>
                </a:lnTo>
                <a:lnTo>
                  <a:pt x="43321" y="708"/>
                </a:lnTo>
                <a:lnTo>
                  <a:pt x="42677" y="821"/>
                </a:lnTo>
                <a:lnTo>
                  <a:pt x="42045" y="935"/>
                </a:lnTo>
                <a:lnTo>
                  <a:pt x="41401" y="1061"/>
                </a:lnTo>
                <a:lnTo>
                  <a:pt x="40769" y="1188"/>
                </a:lnTo>
                <a:lnTo>
                  <a:pt x="40150" y="1339"/>
                </a:lnTo>
                <a:lnTo>
                  <a:pt x="39518" y="1478"/>
                </a:lnTo>
                <a:lnTo>
                  <a:pt x="38899" y="1642"/>
                </a:lnTo>
                <a:lnTo>
                  <a:pt x="38280" y="1807"/>
                </a:lnTo>
                <a:lnTo>
                  <a:pt x="37661" y="1971"/>
                </a:lnTo>
                <a:lnTo>
                  <a:pt x="37042" y="2148"/>
                </a:lnTo>
                <a:lnTo>
                  <a:pt x="36436" y="2337"/>
                </a:lnTo>
                <a:lnTo>
                  <a:pt x="35829" y="2527"/>
                </a:lnTo>
                <a:lnTo>
                  <a:pt x="35223" y="2729"/>
                </a:lnTo>
                <a:lnTo>
                  <a:pt x="34629" y="2931"/>
                </a:lnTo>
                <a:lnTo>
                  <a:pt x="34023" y="3146"/>
                </a:lnTo>
                <a:lnTo>
                  <a:pt x="33429" y="3373"/>
                </a:lnTo>
                <a:lnTo>
                  <a:pt x="32848" y="3600"/>
                </a:lnTo>
                <a:lnTo>
                  <a:pt x="32254" y="3840"/>
                </a:lnTo>
                <a:lnTo>
                  <a:pt x="31673" y="4080"/>
                </a:lnTo>
                <a:lnTo>
                  <a:pt x="31092" y="4333"/>
                </a:lnTo>
                <a:lnTo>
                  <a:pt x="30510" y="4586"/>
                </a:lnTo>
                <a:lnTo>
                  <a:pt x="29942" y="4851"/>
                </a:lnTo>
                <a:lnTo>
                  <a:pt x="29373" y="5116"/>
                </a:lnTo>
                <a:lnTo>
                  <a:pt x="28805" y="5394"/>
                </a:lnTo>
                <a:lnTo>
                  <a:pt x="28249" y="5672"/>
                </a:lnTo>
                <a:lnTo>
                  <a:pt x="27693" y="5963"/>
                </a:lnTo>
                <a:lnTo>
                  <a:pt x="27137" y="6266"/>
                </a:lnTo>
                <a:lnTo>
                  <a:pt x="26594" y="6569"/>
                </a:lnTo>
                <a:lnTo>
                  <a:pt x="26051" y="6872"/>
                </a:lnTo>
                <a:lnTo>
                  <a:pt x="24964" y="7517"/>
                </a:lnTo>
                <a:lnTo>
                  <a:pt x="23903" y="8173"/>
                </a:lnTo>
                <a:lnTo>
                  <a:pt x="22867" y="8856"/>
                </a:lnTo>
                <a:lnTo>
                  <a:pt x="21831" y="9576"/>
                </a:lnTo>
                <a:lnTo>
                  <a:pt x="20833" y="10308"/>
                </a:lnTo>
                <a:lnTo>
                  <a:pt x="19835" y="11066"/>
                </a:lnTo>
                <a:lnTo>
                  <a:pt x="18875" y="11850"/>
                </a:lnTo>
                <a:lnTo>
                  <a:pt x="17915" y="12645"/>
                </a:lnTo>
                <a:lnTo>
                  <a:pt x="16992" y="13479"/>
                </a:lnTo>
                <a:lnTo>
                  <a:pt x="16083" y="14326"/>
                </a:lnTo>
                <a:lnTo>
                  <a:pt x="15186" y="15197"/>
                </a:lnTo>
                <a:lnTo>
                  <a:pt x="14314" y="16081"/>
                </a:lnTo>
                <a:lnTo>
                  <a:pt x="13468" y="16991"/>
                </a:lnTo>
                <a:lnTo>
                  <a:pt x="12646" y="17926"/>
                </a:lnTo>
                <a:lnTo>
                  <a:pt x="11838" y="18873"/>
                </a:lnTo>
                <a:lnTo>
                  <a:pt x="11055" y="19846"/>
                </a:lnTo>
                <a:lnTo>
                  <a:pt x="10297" y="20831"/>
                </a:lnTo>
                <a:lnTo>
                  <a:pt x="9564" y="21842"/>
                </a:lnTo>
                <a:lnTo>
                  <a:pt x="8856" y="22865"/>
                </a:lnTo>
                <a:lnTo>
                  <a:pt x="8174" y="23914"/>
                </a:lnTo>
                <a:lnTo>
                  <a:pt x="7505" y="24975"/>
                </a:lnTo>
                <a:lnTo>
                  <a:pt x="6873" y="26049"/>
                </a:lnTo>
                <a:lnTo>
                  <a:pt x="6557" y="26592"/>
                </a:lnTo>
                <a:lnTo>
                  <a:pt x="6254" y="27148"/>
                </a:lnTo>
                <a:lnTo>
                  <a:pt x="5963" y="27691"/>
                </a:lnTo>
                <a:lnTo>
                  <a:pt x="5673" y="28247"/>
                </a:lnTo>
                <a:lnTo>
                  <a:pt x="5395" y="28815"/>
                </a:lnTo>
                <a:lnTo>
                  <a:pt x="5117" y="29384"/>
                </a:lnTo>
                <a:lnTo>
                  <a:pt x="4839" y="29952"/>
                </a:lnTo>
                <a:lnTo>
                  <a:pt x="4586" y="30521"/>
                </a:lnTo>
                <a:lnTo>
                  <a:pt x="4321" y="31102"/>
                </a:lnTo>
                <a:lnTo>
                  <a:pt x="4068" y="31670"/>
                </a:lnTo>
                <a:lnTo>
                  <a:pt x="3828" y="32264"/>
                </a:lnTo>
                <a:lnTo>
                  <a:pt x="3601" y="32845"/>
                </a:lnTo>
                <a:lnTo>
                  <a:pt x="3373" y="33439"/>
                </a:lnTo>
                <a:lnTo>
                  <a:pt x="3146" y="34032"/>
                </a:lnTo>
                <a:lnTo>
                  <a:pt x="2931" y="34626"/>
                </a:lnTo>
                <a:lnTo>
                  <a:pt x="2729" y="35233"/>
                </a:lnTo>
                <a:lnTo>
                  <a:pt x="2527" y="35826"/>
                </a:lnTo>
                <a:lnTo>
                  <a:pt x="2325" y="36445"/>
                </a:lnTo>
                <a:lnTo>
                  <a:pt x="2148" y="37052"/>
                </a:lnTo>
                <a:lnTo>
                  <a:pt x="1971" y="37658"/>
                </a:lnTo>
                <a:lnTo>
                  <a:pt x="1794" y="38277"/>
                </a:lnTo>
                <a:lnTo>
                  <a:pt x="1630" y="38896"/>
                </a:lnTo>
                <a:lnTo>
                  <a:pt x="1478" y="39528"/>
                </a:lnTo>
                <a:lnTo>
                  <a:pt x="1327" y="40147"/>
                </a:lnTo>
                <a:lnTo>
                  <a:pt x="1188" y="40778"/>
                </a:lnTo>
                <a:lnTo>
                  <a:pt x="1049" y="41410"/>
                </a:lnTo>
                <a:lnTo>
                  <a:pt x="922" y="42042"/>
                </a:lnTo>
                <a:lnTo>
                  <a:pt x="809" y="42686"/>
                </a:lnTo>
                <a:lnTo>
                  <a:pt x="695" y="43317"/>
                </a:lnTo>
                <a:lnTo>
                  <a:pt x="594" y="43962"/>
                </a:lnTo>
                <a:lnTo>
                  <a:pt x="506" y="44606"/>
                </a:lnTo>
                <a:lnTo>
                  <a:pt x="417" y="45250"/>
                </a:lnTo>
                <a:lnTo>
                  <a:pt x="341" y="45907"/>
                </a:lnTo>
                <a:lnTo>
                  <a:pt x="266" y="46564"/>
                </a:lnTo>
                <a:lnTo>
                  <a:pt x="202" y="47208"/>
                </a:lnTo>
                <a:lnTo>
                  <a:pt x="152" y="47865"/>
                </a:lnTo>
                <a:lnTo>
                  <a:pt x="101" y="48535"/>
                </a:lnTo>
                <a:lnTo>
                  <a:pt x="63" y="49192"/>
                </a:lnTo>
                <a:lnTo>
                  <a:pt x="38" y="49861"/>
                </a:lnTo>
                <a:lnTo>
                  <a:pt x="13" y="50518"/>
                </a:lnTo>
                <a:lnTo>
                  <a:pt x="0" y="51188"/>
                </a:lnTo>
                <a:lnTo>
                  <a:pt x="0" y="51857"/>
                </a:lnTo>
                <a:lnTo>
                  <a:pt x="0" y="52527"/>
                </a:lnTo>
                <a:lnTo>
                  <a:pt x="13" y="53196"/>
                </a:lnTo>
                <a:lnTo>
                  <a:pt x="38" y="53866"/>
                </a:lnTo>
                <a:lnTo>
                  <a:pt x="63" y="54523"/>
                </a:lnTo>
                <a:lnTo>
                  <a:pt x="101" y="55192"/>
                </a:lnTo>
                <a:lnTo>
                  <a:pt x="152" y="55849"/>
                </a:lnTo>
                <a:lnTo>
                  <a:pt x="202" y="56506"/>
                </a:lnTo>
                <a:lnTo>
                  <a:pt x="266" y="57163"/>
                </a:lnTo>
                <a:lnTo>
                  <a:pt x="341" y="57820"/>
                </a:lnTo>
                <a:lnTo>
                  <a:pt x="417" y="58464"/>
                </a:lnTo>
                <a:lnTo>
                  <a:pt x="506" y="59108"/>
                </a:lnTo>
                <a:lnTo>
                  <a:pt x="594" y="59752"/>
                </a:lnTo>
                <a:lnTo>
                  <a:pt x="695" y="60397"/>
                </a:lnTo>
                <a:lnTo>
                  <a:pt x="809" y="61041"/>
                </a:lnTo>
                <a:lnTo>
                  <a:pt x="922" y="61673"/>
                </a:lnTo>
                <a:lnTo>
                  <a:pt x="1049" y="62304"/>
                </a:lnTo>
                <a:lnTo>
                  <a:pt x="1188" y="62936"/>
                </a:lnTo>
                <a:lnTo>
                  <a:pt x="1327" y="63568"/>
                </a:lnTo>
                <a:lnTo>
                  <a:pt x="1478" y="64199"/>
                </a:lnTo>
                <a:lnTo>
                  <a:pt x="1630" y="64818"/>
                </a:lnTo>
                <a:lnTo>
                  <a:pt x="1794" y="65437"/>
                </a:lnTo>
                <a:lnTo>
                  <a:pt x="1971" y="66056"/>
                </a:lnTo>
                <a:lnTo>
                  <a:pt x="2148" y="66675"/>
                </a:lnTo>
                <a:lnTo>
                  <a:pt x="2325" y="67282"/>
                </a:lnTo>
                <a:lnTo>
                  <a:pt x="2527" y="67888"/>
                </a:lnTo>
                <a:lnTo>
                  <a:pt x="2729" y="68494"/>
                </a:lnTo>
                <a:lnTo>
                  <a:pt x="2931" y="69088"/>
                </a:lnTo>
                <a:lnTo>
                  <a:pt x="3146" y="69694"/>
                </a:lnTo>
                <a:lnTo>
                  <a:pt x="3373" y="70288"/>
                </a:lnTo>
                <a:lnTo>
                  <a:pt x="3601" y="70869"/>
                </a:lnTo>
                <a:lnTo>
                  <a:pt x="3828" y="71463"/>
                </a:lnTo>
                <a:lnTo>
                  <a:pt x="4068" y="72044"/>
                </a:lnTo>
                <a:lnTo>
                  <a:pt x="4321" y="72625"/>
                </a:lnTo>
                <a:lnTo>
                  <a:pt x="4586" y="73194"/>
                </a:lnTo>
                <a:lnTo>
                  <a:pt x="4839" y="73775"/>
                </a:lnTo>
                <a:lnTo>
                  <a:pt x="5117" y="74343"/>
                </a:lnTo>
                <a:lnTo>
                  <a:pt x="5395" y="74912"/>
                </a:lnTo>
                <a:lnTo>
                  <a:pt x="5673" y="75467"/>
                </a:lnTo>
                <a:lnTo>
                  <a:pt x="5963" y="76023"/>
                </a:lnTo>
                <a:lnTo>
                  <a:pt x="6254" y="76579"/>
                </a:lnTo>
                <a:lnTo>
                  <a:pt x="6557" y="77122"/>
                </a:lnTo>
                <a:lnTo>
                  <a:pt x="6873" y="77666"/>
                </a:lnTo>
                <a:lnTo>
                  <a:pt x="7189" y="78209"/>
                </a:lnTo>
                <a:lnTo>
                  <a:pt x="7505" y="78752"/>
                </a:lnTo>
                <a:lnTo>
                  <a:pt x="8174" y="79813"/>
                </a:lnTo>
                <a:lnTo>
                  <a:pt x="8856" y="80849"/>
                </a:lnTo>
                <a:lnTo>
                  <a:pt x="9564" y="81872"/>
                </a:lnTo>
                <a:lnTo>
                  <a:pt x="10297" y="82883"/>
                </a:lnTo>
                <a:lnTo>
                  <a:pt x="11055" y="83868"/>
                </a:lnTo>
                <a:lnTo>
                  <a:pt x="11838" y="84841"/>
                </a:lnTo>
                <a:lnTo>
                  <a:pt x="12646" y="85788"/>
                </a:lnTo>
                <a:lnTo>
                  <a:pt x="13468" y="86723"/>
                </a:lnTo>
                <a:lnTo>
                  <a:pt x="14314" y="87633"/>
                </a:lnTo>
                <a:lnTo>
                  <a:pt x="15186" y="88530"/>
                </a:lnTo>
                <a:lnTo>
                  <a:pt x="16083" y="89401"/>
                </a:lnTo>
                <a:lnTo>
                  <a:pt x="16992" y="90248"/>
                </a:lnTo>
                <a:lnTo>
                  <a:pt x="17915" y="91069"/>
                </a:lnTo>
                <a:lnTo>
                  <a:pt x="18875" y="91877"/>
                </a:lnTo>
                <a:lnTo>
                  <a:pt x="19835" y="92660"/>
                </a:lnTo>
                <a:lnTo>
                  <a:pt x="20833" y="93418"/>
                </a:lnTo>
                <a:lnTo>
                  <a:pt x="21831" y="94151"/>
                </a:lnTo>
                <a:lnTo>
                  <a:pt x="22867" y="94859"/>
                </a:lnTo>
                <a:lnTo>
                  <a:pt x="23903" y="95541"/>
                </a:lnTo>
                <a:lnTo>
                  <a:pt x="24964" y="96210"/>
                </a:lnTo>
                <a:lnTo>
                  <a:pt x="26051" y="96842"/>
                </a:lnTo>
                <a:lnTo>
                  <a:pt x="26594" y="97158"/>
                </a:lnTo>
                <a:lnTo>
                  <a:pt x="27137" y="97461"/>
                </a:lnTo>
                <a:lnTo>
                  <a:pt x="27693" y="97751"/>
                </a:lnTo>
                <a:lnTo>
                  <a:pt x="28249" y="98042"/>
                </a:lnTo>
                <a:lnTo>
                  <a:pt x="28805" y="98320"/>
                </a:lnTo>
                <a:lnTo>
                  <a:pt x="29373" y="98598"/>
                </a:lnTo>
                <a:lnTo>
                  <a:pt x="29942" y="98876"/>
                </a:lnTo>
                <a:lnTo>
                  <a:pt x="30510" y="99128"/>
                </a:lnTo>
                <a:lnTo>
                  <a:pt x="31092" y="99394"/>
                </a:lnTo>
                <a:lnTo>
                  <a:pt x="31673" y="99634"/>
                </a:lnTo>
                <a:lnTo>
                  <a:pt x="32254" y="99886"/>
                </a:lnTo>
                <a:lnTo>
                  <a:pt x="32848" y="100114"/>
                </a:lnTo>
                <a:lnTo>
                  <a:pt x="33429" y="100341"/>
                </a:lnTo>
                <a:lnTo>
                  <a:pt x="34023" y="100568"/>
                </a:lnTo>
                <a:lnTo>
                  <a:pt x="34629" y="100783"/>
                </a:lnTo>
                <a:lnTo>
                  <a:pt x="35223" y="100985"/>
                </a:lnTo>
                <a:lnTo>
                  <a:pt x="35829" y="101187"/>
                </a:lnTo>
                <a:lnTo>
                  <a:pt x="36436" y="101377"/>
                </a:lnTo>
                <a:lnTo>
                  <a:pt x="37042" y="101566"/>
                </a:lnTo>
                <a:lnTo>
                  <a:pt x="37661" y="101743"/>
                </a:lnTo>
                <a:lnTo>
                  <a:pt x="38280" y="101920"/>
                </a:lnTo>
                <a:lnTo>
                  <a:pt x="38899" y="102084"/>
                </a:lnTo>
                <a:lnTo>
                  <a:pt x="39518" y="102236"/>
                </a:lnTo>
                <a:lnTo>
                  <a:pt x="40150" y="102388"/>
                </a:lnTo>
                <a:lnTo>
                  <a:pt x="40769" y="102527"/>
                </a:lnTo>
                <a:lnTo>
                  <a:pt x="41401" y="102665"/>
                </a:lnTo>
                <a:lnTo>
                  <a:pt x="42045" y="102792"/>
                </a:lnTo>
                <a:lnTo>
                  <a:pt x="42677" y="102906"/>
                </a:lnTo>
                <a:lnTo>
                  <a:pt x="43321" y="103019"/>
                </a:lnTo>
                <a:lnTo>
                  <a:pt x="43965" y="103120"/>
                </a:lnTo>
                <a:lnTo>
                  <a:pt x="44610" y="103209"/>
                </a:lnTo>
                <a:lnTo>
                  <a:pt x="45254" y="103297"/>
                </a:lnTo>
                <a:lnTo>
                  <a:pt x="45898" y="103373"/>
                </a:lnTo>
                <a:lnTo>
                  <a:pt x="46555" y="103449"/>
                </a:lnTo>
                <a:lnTo>
                  <a:pt x="47212" y="103512"/>
                </a:lnTo>
                <a:lnTo>
                  <a:pt x="47869" y="103562"/>
                </a:lnTo>
                <a:lnTo>
                  <a:pt x="48526" y="103613"/>
                </a:lnTo>
                <a:lnTo>
                  <a:pt x="49183" y="103651"/>
                </a:lnTo>
                <a:lnTo>
                  <a:pt x="49852" y="103676"/>
                </a:lnTo>
                <a:lnTo>
                  <a:pt x="50522" y="103701"/>
                </a:lnTo>
                <a:lnTo>
                  <a:pt x="51192" y="103714"/>
                </a:lnTo>
                <a:lnTo>
                  <a:pt x="52531" y="103714"/>
                </a:lnTo>
                <a:lnTo>
                  <a:pt x="53200" y="103701"/>
                </a:lnTo>
                <a:lnTo>
                  <a:pt x="53857" y="103676"/>
                </a:lnTo>
                <a:lnTo>
                  <a:pt x="54527" y="103651"/>
                </a:lnTo>
                <a:lnTo>
                  <a:pt x="55184" y="103613"/>
                </a:lnTo>
                <a:lnTo>
                  <a:pt x="55853" y="103562"/>
                </a:lnTo>
                <a:lnTo>
                  <a:pt x="56510" y="103512"/>
                </a:lnTo>
                <a:lnTo>
                  <a:pt x="57155" y="103449"/>
                </a:lnTo>
                <a:lnTo>
                  <a:pt x="57812" y="103373"/>
                </a:lnTo>
                <a:lnTo>
                  <a:pt x="58456" y="103297"/>
                </a:lnTo>
                <a:lnTo>
                  <a:pt x="59113" y="103209"/>
                </a:lnTo>
                <a:lnTo>
                  <a:pt x="59757" y="103120"/>
                </a:lnTo>
                <a:lnTo>
                  <a:pt x="60402" y="103019"/>
                </a:lnTo>
                <a:lnTo>
                  <a:pt x="61033" y="102906"/>
                </a:lnTo>
                <a:lnTo>
                  <a:pt x="61678" y="102792"/>
                </a:lnTo>
                <a:lnTo>
                  <a:pt x="62309" y="102665"/>
                </a:lnTo>
                <a:lnTo>
                  <a:pt x="62941" y="102527"/>
                </a:lnTo>
                <a:lnTo>
                  <a:pt x="63573" y="102388"/>
                </a:lnTo>
                <a:lnTo>
                  <a:pt x="64192" y="102236"/>
                </a:lnTo>
                <a:lnTo>
                  <a:pt x="64823" y="102084"/>
                </a:lnTo>
                <a:lnTo>
                  <a:pt x="65442" y="101920"/>
                </a:lnTo>
                <a:lnTo>
                  <a:pt x="66049" y="101743"/>
                </a:lnTo>
                <a:lnTo>
                  <a:pt x="66668" y="101566"/>
                </a:lnTo>
                <a:lnTo>
                  <a:pt x="67274" y="101377"/>
                </a:lnTo>
                <a:lnTo>
                  <a:pt x="67881" y="101187"/>
                </a:lnTo>
                <a:lnTo>
                  <a:pt x="68487" y="100985"/>
                </a:lnTo>
                <a:lnTo>
                  <a:pt x="69094" y="100783"/>
                </a:lnTo>
                <a:lnTo>
                  <a:pt x="69687" y="100568"/>
                </a:lnTo>
                <a:lnTo>
                  <a:pt x="70281" y="100341"/>
                </a:lnTo>
                <a:lnTo>
                  <a:pt x="70875" y="100114"/>
                </a:lnTo>
                <a:lnTo>
                  <a:pt x="71456" y="99886"/>
                </a:lnTo>
                <a:lnTo>
                  <a:pt x="72037" y="99634"/>
                </a:lnTo>
                <a:lnTo>
                  <a:pt x="72618" y="99394"/>
                </a:lnTo>
                <a:lnTo>
                  <a:pt x="73199" y="99128"/>
                </a:lnTo>
                <a:lnTo>
                  <a:pt x="73768" y="98876"/>
                </a:lnTo>
                <a:lnTo>
                  <a:pt x="74336" y="98598"/>
                </a:lnTo>
                <a:lnTo>
                  <a:pt x="74905" y="98320"/>
                </a:lnTo>
                <a:lnTo>
                  <a:pt x="75461" y="98042"/>
                </a:lnTo>
                <a:lnTo>
                  <a:pt x="76029" y="97751"/>
                </a:lnTo>
                <a:lnTo>
                  <a:pt x="76573" y="97461"/>
                </a:lnTo>
                <a:lnTo>
                  <a:pt x="77129" y="97158"/>
                </a:lnTo>
                <a:lnTo>
                  <a:pt x="77672" y="96842"/>
                </a:lnTo>
                <a:lnTo>
                  <a:pt x="78746" y="96210"/>
                </a:lnTo>
                <a:lnTo>
                  <a:pt x="79807" y="95541"/>
                </a:lnTo>
                <a:lnTo>
                  <a:pt x="80855" y="94859"/>
                </a:lnTo>
                <a:lnTo>
                  <a:pt x="81879" y="94151"/>
                </a:lnTo>
                <a:lnTo>
                  <a:pt x="82889" y="93418"/>
                </a:lnTo>
                <a:lnTo>
                  <a:pt x="83875" y="92660"/>
                </a:lnTo>
                <a:lnTo>
                  <a:pt x="84848" y="91877"/>
                </a:lnTo>
                <a:lnTo>
                  <a:pt x="85795" y="91069"/>
                </a:lnTo>
                <a:lnTo>
                  <a:pt x="86730" y="90248"/>
                </a:lnTo>
                <a:lnTo>
                  <a:pt x="87640" y="89401"/>
                </a:lnTo>
                <a:lnTo>
                  <a:pt x="88524" y="88530"/>
                </a:lnTo>
                <a:lnTo>
                  <a:pt x="89396" y="87633"/>
                </a:lnTo>
                <a:lnTo>
                  <a:pt x="90242" y="86723"/>
                </a:lnTo>
                <a:lnTo>
                  <a:pt x="91076" y="85788"/>
                </a:lnTo>
                <a:lnTo>
                  <a:pt x="91872" y="84841"/>
                </a:lnTo>
                <a:lnTo>
                  <a:pt x="92655" y="83868"/>
                </a:lnTo>
                <a:lnTo>
                  <a:pt x="93413" y="82883"/>
                </a:lnTo>
                <a:lnTo>
                  <a:pt x="94146" y="81872"/>
                </a:lnTo>
                <a:lnTo>
                  <a:pt x="94853" y="80849"/>
                </a:lnTo>
                <a:lnTo>
                  <a:pt x="95548" y="79813"/>
                </a:lnTo>
                <a:lnTo>
                  <a:pt x="96205" y="78752"/>
                </a:lnTo>
                <a:lnTo>
                  <a:pt x="96850" y="77666"/>
                </a:lnTo>
                <a:lnTo>
                  <a:pt x="97153" y="77122"/>
                </a:lnTo>
                <a:lnTo>
                  <a:pt x="97456" y="76579"/>
                </a:lnTo>
                <a:lnTo>
                  <a:pt x="97759" y="76023"/>
                </a:lnTo>
                <a:lnTo>
                  <a:pt x="98037" y="75467"/>
                </a:lnTo>
                <a:lnTo>
                  <a:pt x="98328" y="74912"/>
                </a:lnTo>
                <a:lnTo>
                  <a:pt x="98606" y="74343"/>
                </a:lnTo>
                <a:lnTo>
                  <a:pt x="98871" y="73775"/>
                </a:lnTo>
                <a:lnTo>
                  <a:pt x="99136" y="73194"/>
                </a:lnTo>
                <a:lnTo>
                  <a:pt x="99389" y="72625"/>
                </a:lnTo>
                <a:lnTo>
                  <a:pt x="99642" y="72044"/>
                </a:lnTo>
                <a:lnTo>
                  <a:pt x="99882" y="71463"/>
                </a:lnTo>
                <a:lnTo>
                  <a:pt x="100122" y="70869"/>
                </a:lnTo>
                <a:lnTo>
                  <a:pt x="100349" y="70288"/>
                </a:lnTo>
                <a:lnTo>
                  <a:pt x="100564" y="69694"/>
                </a:lnTo>
                <a:lnTo>
                  <a:pt x="100779" y="69088"/>
                </a:lnTo>
                <a:lnTo>
                  <a:pt x="100993" y="68494"/>
                </a:lnTo>
                <a:lnTo>
                  <a:pt x="101196" y="67888"/>
                </a:lnTo>
                <a:lnTo>
                  <a:pt x="101385" y="67282"/>
                </a:lnTo>
                <a:lnTo>
                  <a:pt x="101575" y="66675"/>
                </a:lnTo>
                <a:lnTo>
                  <a:pt x="101751" y="66056"/>
                </a:lnTo>
                <a:lnTo>
                  <a:pt x="101916" y="65437"/>
                </a:lnTo>
                <a:lnTo>
                  <a:pt x="102080" y="64818"/>
                </a:lnTo>
                <a:lnTo>
                  <a:pt x="102244" y="64199"/>
                </a:lnTo>
                <a:lnTo>
                  <a:pt x="102383" y="63568"/>
                </a:lnTo>
                <a:lnTo>
                  <a:pt x="102535" y="62936"/>
                </a:lnTo>
                <a:lnTo>
                  <a:pt x="102661" y="62304"/>
                </a:lnTo>
                <a:lnTo>
                  <a:pt x="102787" y="61673"/>
                </a:lnTo>
                <a:lnTo>
                  <a:pt x="102901" y="61041"/>
                </a:lnTo>
                <a:lnTo>
                  <a:pt x="103015" y="60397"/>
                </a:lnTo>
                <a:lnTo>
                  <a:pt x="103116" y="59752"/>
                </a:lnTo>
                <a:lnTo>
                  <a:pt x="103217" y="59108"/>
                </a:lnTo>
                <a:lnTo>
                  <a:pt x="103305" y="58464"/>
                </a:lnTo>
                <a:lnTo>
                  <a:pt x="103381" y="57820"/>
                </a:lnTo>
                <a:lnTo>
                  <a:pt x="103444" y="57163"/>
                </a:lnTo>
                <a:lnTo>
                  <a:pt x="103508" y="56506"/>
                </a:lnTo>
                <a:lnTo>
                  <a:pt x="103571" y="55849"/>
                </a:lnTo>
                <a:lnTo>
                  <a:pt x="103609" y="55192"/>
                </a:lnTo>
                <a:lnTo>
                  <a:pt x="103646" y="54523"/>
                </a:lnTo>
                <a:lnTo>
                  <a:pt x="103672" y="53866"/>
                </a:lnTo>
                <a:lnTo>
                  <a:pt x="103697" y="53196"/>
                </a:lnTo>
                <a:lnTo>
                  <a:pt x="103710" y="52527"/>
                </a:lnTo>
                <a:lnTo>
                  <a:pt x="103710" y="51857"/>
                </a:lnTo>
                <a:lnTo>
                  <a:pt x="103710" y="51188"/>
                </a:lnTo>
                <a:lnTo>
                  <a:pt x="103697" y="50518"/>
                </a:lnTo>
                <a:lnTo>
                  <a:pt x="103672" y="49861"/>
                </a:lnTo>
                <a:lnTo>
                  <a:pt x="103646" y="49192"/>
                </a:lnTo>
                <a:lnTo>
                  <a:pt x="103609" y="48535"/>
                </a:lnTo>
                <a:lnTo>
                  <a:pt x="103571" y="47865"/>
                </a:lnTo>
                <a:lnTo>
                  <a:pt x="103508" y="47208"/>
                </a:lnTo>
                <a:lnTo>
                  <a:pt x="103444" y="46564"/>
                </a:lnTo>
                <a:lnTo>
                  <a:pt x="103381" y="45907"/>
                </a:lnTo>
                <a:lnTo>
                  <a:pt x="103305" y="45250"/>
                </a:lnTo>
                <a:lnTo>
                  <a:pt x="103217" y="44606"/>
                </a:lnTo>
                <a:lnTo>
                  <a:pt x="103116" y="43962"/>
                </a:lnTo>
                <a:lnTo>
                  <a:pt x="103015" y="43317"/>
                </a:lnTo>
                <a:lnTo>
                  <a:pt x="102901" y="42686"/>
                </a:lnTo>
                <a:lnTo>
                  <a:pt x="102787" y="42042"/>
                </a:lnTo>
                <a:lnTo>
                  <a:pt x="102661" y="41410"/>
                </a:lnTo>
                <a:lnTo>
                  <a:pt x="102535" y="40778"/>
                </a:lnTo>
                <a:lnTo>
                  <a:pt x="102383" y="40147"/>
                </a:lnTo>
                <a:lnTo>
                  <a:pt x="102244" y="39528"/>
                </a:lnTo>
                <a:lnTo>
                  <a:pt x="102080" y="38896"/>
                </a:lnTo>
                <a:lnTo>
                  <a:pt x="101916" y="38277"/>
                </a:lnTo>
                <a:lnTo>
                  <a:pt x="101751" y="37658"/>
                </a:lnTo>
                <a:lnTo>
                  <a:pt x="101575" y="37052"/>
                </a:lnTo>
                <a:lnTo>
                  <a:pt x="101385" y="36445"/>
                </a:lnTo>
                <a:lnTo>
                  <a:pt x="101196" y="35826"/>
                </a:lnTo>
                <a:lnTo>
                  <a:pt x="100993" y="35233"/>
                </a:lnTo>
                <a:lnTo>
                  <a:pt x="100779" y="34626"/>
                </a:lnTo>
                <a:lnTo>
                  <a:pt x="100564" y="34032"/>
                </a:lnTo>
                <a:lnTo>
                  <a:pt x="100349" y="33439"/>
                </a:lnTo>
                <a:lnTo>
                  <a:pt x="100122" y="32845"/>
                </a:lnTo>
                <a:lnTo>
                  <a:pt x="99882" y="32264"/>
                </a:lnTo>
                <a:lnTo>
                  <a:pt x="99642" y="31670"/>
                </a:lnTo>
                <a:lnTo>
                  <a:pt x="99389" y="31102"/>
                </a:lnTo>
                <a:lnTo>
                  <a:pt x="99136" y="30521"/>
                </a:lnTo>
                <a:lnTo>
                  <a:pt x="98871" y="29952"/>
                </a:lnTo>
                <a:lnTo>
                  <a:pt x="98606" y="29384"/>
                </a:lnTo>
                <a:lnTo>
                  <a:pt x="98328" y="28815"/>
                </a:lnTo>
                <a:lnTo>
                  <a:pt x="98037" y="28247"/>
                </a:lnTo>
                <a:lnTo>
                  <a:pt x="97759" y="27691"/>
                </a:lnTo>
                <a:lnTo>
                  <a:pt x="97456" y="27148"/>
                </a:lnTo>
                <a:lnTo>
                  <a:pt x="97153" y="26592"/>
                </a:lnTo>
                <a:lnTo>
                  <a:pt x="96850" y="26049"/>
                </a:lnTo>
                <a:lnTo>
                  <a:pt x="96205" y="24975"/>
                </a:lnTo>
                <a:lnTo>
                  <a:pt x="95548" y="23914"/>
                </a:lnTo>
                <a:lnTo>
                  <a:pt x="94853" y="22865"/>
                </a:lnTo>
                <a:lnTo>
                  <a:pt x="94146" y="21842"/>
                </a:lnTo>
                <a:lnTo>
                  <a:pt x="93413" y="20831"/>
                </a:lnTo>
                <a:lnTo>
                  <a:pt x="92655" y="19846"/>
                </a:lnTo>
                <a:lnTo>
                  <a:pt x="91872" y="18873"/>
                </a:lnTo>
                <a:lnTo>
                  <a:pt x="91076" y="17926"/>
                </a:lnTo>
                <a:lnTo>
                  <a:pt x="90242" y="16991"/>
                </a:lnTo>
                <a:lnTo>
                  <a:pt x="89396" y="16081"/>
                </a:lnTo>
                <a:lnTo>
                  <a:pt x="88524" y="15197"/>
                </a:lnTo>
                <a:lnTo>
                  <a:pt x="87640" y="14326"/>
                </a:lnTo>
                <a:lnTo>
                  <a:pt x="86730" y="13479"/>
                </a:lnTo>
                <a:lnTo>
                  <a:pt x="85795" y="12645"/>
                </a:lnTo>
                <a:lnTo>
                  <a:pt x="84848" y="11850"/>
                </a:lnTo>
                <a:lnTo>
                  <a:pt x="83875" y="11066"/>
                </a:lnTo>
                <a:lnTo>
                  <a:pt x="82889" y="10308"/>
                </a:lnTo>
                <a:lnTo>
                  <a:pt x="81879" y="9576"/>
                </a:lnTo>
                <a:lnTo>
                  <a:pt x="80855" y="8856"/>
                </a:lnTo>
                <a:lnTo>
                  <a:pt x="79807" y="8173"/>
                </a:lnTo>
                <a:lnTo>
                  <a:pt x="78746" y="7517"/>
                </a:lnTo>
                <a:lnTo>
                  <a:pt x="77672" y="6872"/>
                </a:lnTo>
                <a:lnTo>
                  <a:pt x="77129" y="6569"/>
                </a:lnTo>
                <a:lnTo>
                  <a:pt x="76573" y="6266"/>
                </a:lnTo>
                <a:lnTo>
                  <a:pt x="76029" y="5963"/>
                </a:lnTo>
                <a:lnTo>
                  <a:pt x="75461" y="5672"/>
                </a:lnTo>
                <a:lnTo>
                  <a:pt x="74905" y="5394"/>
                </a:lnTo>
                <a:lnTo>
                  <a:pt x="74336" y="5116"/>
                </a:lnTo>
                <a:lnTo>
                  <a:pt x="73768" y="4851"/>
                </a:lnTo>
                <a:lnTo>
                  <a:pt x="73199" y="4586"/>
                </a:lnTo>
                <a:lnTo>
                  <a:pt x="72618" y="4333"/>
                </a:lnTo>
                <a:lnTo>
                  <a:pt x="72037" y="4080"/>
                </a:lnTo>
                <a:lnTo>
                  <a:pt x="71456" y="3840"/>
                </a:lnTo>
                <a:lnTo>
                  <a:pt x="70875" y="3600"/>
                </a:lnTo>
                <a:lnTo>
                  <a:pt x="70281" y="3373"/>
                </a:lnTo>
                <a:lnTo>
                  <a:pt x="69687" y="3146"/>
                </a:lnTo>
                <a:lnTo>
                  <a:pt x="69094" y="2931"/>
                </a:lnTo>
                <a:lnTo>
                  <a:pt x="68487" y="2729"/>
                </a:lnTo>
                <a:lnTo>
                  <a:pt x="67881" y="2527"/>
                </a:lnTo>
                <a:lnTo>
                  <a:pt x="67274" y="2337"/>
                </a:lnTo>
                <a:lnTo>
                  <a:pt x="66668" y="2148"/>
                </a:lnTo>
                <a:lnTo>
                  <a:pt x="66049" y="1971"/>
                </a:lnTo>
                <a:lnTo>
                  <a:pt x="65442" y="1807"/>
                </a:lnTo>
                <a:lnTo>
                  <a:pt x="64823" y="1642"/>
                </a:lnTo>
                <a:lnTo>
                  <a:pt x="64192" y="1478"/>
                </a:lnTo>
                <a:lnTo>
                  <a:pt x="63573" y="1339"/>
                </a:lnTo>
                <a:lnTo>
                  <a:pt x="62941" y="1188"/>
                </a:lnTo>
                <a:lnTo>
                  <a:pt x="62309" y="1061"/>
                </a:lnTo>
                <a:lnTo>
                  <a:pt x="61678" y="935"/>
                </a:lnTo>
                <a:lnTo>
                  <a:pt x="61033" y="821"/>
                </a:lnTo>
                <a:lnTo>
                  <a:pt x="60402" y="708"/>
                </a:lnTo>
                <a:lnTo>
                  <a:pt x="59757" y="607"/>
                </a:lnTo>
                <a:lnTo>
                  <a:pt x="59113" y="505"/>
                </a:lnTo>
                <a:lnTo>
                  <a:pt x="58456" y="417"/>
                </a:lnTo>
                <a:lnTo>
                  <a:pt x="57812" y="341"/>
                </a:lnTo>
                <a:lnTo>
                  <a:pt x="57155" y="278"/>
                </a:lnTo>
                <a:lnTo>
                  <a:pt x="56510" y="215"/>
                </a:lnTo>
                <a:lnTo>
                  <a:pt x="55853" y="152"/>
                </a:lnTo>
                <a:lnTo>
                  <a:pt x="55184" y="114"/>
                </a:lnTo>
                <a:lnTo>
                  <a:pt x="54527" y="76"/>
                </a:lnTo>
                <a:lnTo>
                  <a:pt x="53857" y="38"/>
                </a:lnTo>
                <a:lnTo>
                  <a:pt x="53200" y="25"/>
                </a:lnTo>
                <a:lnTo>
                  <a:pt x="52531" y="13"/>
                </a:lnTo>
                <a:lnTo>
                  <a:pt x="51861" y="0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42"/>
          <p:cNvSpPr/>
          <p:nvPr/>
        </p:nvSpPr>
        <p:spPr>
          <a:xfrm rot="10800000">
            <a:off x="-10193962" y="-4404443"/>
            <a:ext cx="97828" cy="71043"/>
          </a:xfrm>
          <a:custGeom>
            <a:avLst/>
            <a:gdLst/>
            <a:ahLst/>
            <a:cxnLst/>
            <a:rect l="l" t="t" r="r" b="b"/>
            <a:pathLst>
              <a:path w="10891" h="7909" extrusionOk="0">
                <a:moveTo>
                  <a:pt x="1188" y="1567"/>
                </a:moveTo>
                <a:lnTo>
                  <a:pt x="1289" y="1580"/>
                </a:lnTo>
                <a:lnTo>
                  <a:pt x="1390" y="1592"/>
                </a:lnTo>
                <a:lnTo>
                  <a:pt x="1516" y="1618"/>
                </a:lnTo>
                <a:lnTo>
                  <a:pt x="1643" y="1668"/>
                </a:lnTo>
                <a:lnTo>
                  <a:pt x="1782" y="1719"/>
                </a:lnTo>
                <a:lnTo>
                  <a:pt x="1946" y="1794"/>
                </a:lnTo>
                <a:lnTo>
                  <a:pt x="2034" y="1908"/>
                </a:lnTo>
                <a:lnTo>
                  <a:pt x="2123" y="2009"/>
                </a:lnTo>
                <a:lnTo>
                  <a:pt x="2199" y="2136"/>
                </a:lnTo>
                <a:lnTo>
                  <a:pt x="2274" y="2249"/>
                </a:lnTo>
                <a:lnTo>
                  <a:pt x="2337" y="2376"/>
                </a:lnTo>
                <a:lnTo>
                  <a:pt x="2401" y="2502"/>
                </a:lnTo>
                <a:lnTo>
                  <a:pt x="2451" y="2628"/>
                </a:lnTo>
                <a:lnTo>
                  <a:pt x="2489" y="2767"/>
                </a:lnTo>
                <a:lnTo>
                  <a:pt x="2578" y="3020"/>
                </a:lnTo>
                <a:lnTo>
                  <a:pt x="2653" y="3285"/>
                </a:lnTo>
                <a:lnTo>
                  <a:pt x="2716" y="3550"/>
                </a:lnTo>
                <a:lnTo>
                  <a:pt x="2767" y="3816"/>
                </a:lnTo>
                <a:lnTo>
                  <a:pt x="2805" y="4081"/>
                </a:lnTo>
                <a:lnTo>
                  <a:pt x="2843" y="4359"/>
                </a:lnTo>
                <a:lnTo>
                  <a:pt x="2881" y="4889"/>
                </a:lnTo>
                <a:lnTo>
                  <a:pt x="2893" y="4990"/>
                </a:lnTo>
                <a:lnTo>
                  <a:pt x="2931" y="5066"/>
                </a:lnTo>
                <a:lnTo>
                  <a:pt x="2982" y="5129"/>
                </a:lnTo>
                <a:lnTo>
                  <a:pt x="3032" y="5193"/>
                </a:lnTo>
                <a:lnTo>
                  <a:pt x="3057" y="5208"/>
                </a:lnTo>
                <a:lnTo>
                  <a:pt x="3057" y="5208"/>
                </a:lnTo>
                <a:lnTo>
                  <a:pt x="2994" y="5231"/>
                </a:lnTo>
                <a:lnTo>
                  <a:pt x="2843" y="5294"/>
                </a:lnTo>
                <a:lnTo>
                  <a:pt x="2679" y="5369"/>
                </a:lnTo>
                <a:lnTo>
                  <a:pt x="2620" y="5404"/>
                </a:lnTo>
                <a:lnTo>
                  <a:pt x="2620" y="5404"/>
                </a:lnTo>
                <a:lnTo>
                  <a:pt x="2274" y="4978"/>
                </a:lnTo>
                <a:lnTo>
                  <a:pt x="1895" y="4498"/>
                </a:lnTo>
                <a:lnTo>
                  <a:pt x="1554" y="4005"/>
                </a:lnTo>
                <a:lnTo>
                  <a:pt x="1390" y="3752"/>
                </a:lnTo>
                <a:lnTo>
                  <a:pt x="1226" y="3500"/>
                </a:lnTo>
                <a:lnTo>
                  <a:pt x="1112" y="3348"/>
                </a:lnTo>
                <a:lnTo>
                  <a:pt x="1011" y="3171"/>
                </a:lnTo>
                <a:lnTo>
                  <a:pt x="923" y="2982"/>
                </a:lnTo>
                <a:lnTo>
                  <a:pt x="847" y="2792"/>
                </a:lnTo>
                <a:lnTo>
                  <a:pt x="784" y="2590"/>
                </a:lnTo>
                <a:lnTo>
                  <a:pt x="746" y="2401"/>
                </a:lnTo>
                <a:lnTo>
                  <a:pt x="720" y="2211"/>
                </a:lnTo>
                <a:lnTo>
                  <a:pt x="720" y="2047"/>
                </a:lnTo>
                <a:lnTo>
                  <a:pt x="733" y="1959"/>
                </a:lnTo>
                <a:lnTo>
                  <a:pt x="746" y="1895"/>
                </a:lnTo>
                <a:lnTo>
                  <a:pt x="771" y="1820"/>
                </a:lnTo>
                <a:lnTo>
                  <a:pt x="809" y="1757"/>
                </a:lnTo>
                <a:lnTo>
                  <a:pt x="847" y="1706"/>
                </a:lnTo>
                <a:lnTo>
                  <a:pt x="897" y="1655"/>
                </a:lnTo>
                <a:lnTo>
                  <a:pt x="960" y="1618"/>
                </a:lnTo>
                <a:lnTo>
                  <a:pt x="1024" y="1592"/>
                </a:lnTo>
                <a:lnTo>
                  <a:pt x="1099" y="1580"/>
                </a:lnTo>
                <a:lnTo>
                  <a:pt x="1188" y="1567"/>
                </a:lnTo>
                <a:close/>
                <a:moveTo>
                  <a:pt x="4498" y="759"/>
                </a:moveTo>
                <a:lnTo>
                  <a:pt x="4536" y="784"/>
                </a:lnTo>
                <a:lnTo>
                  <a:pt x="4586" y="809"/>
                </a:lnTo>
                <a:lnTo>
                  <a:pt x="4637" y="847"/>
                </a:lnTo>
                <a:lnTo>
                  <a:pt x="4675" y="898"/>
                </a:lnTo>
                <a:lnTo>
                  <a:pt x="4763" y="1011"/>
                </a:lnTo>
                <a:lnTo>
                  <a:pt x="4839" y="1163"/>
                </a:lnTo>
                <a:lnTo>
                  <a:pt x="4902" y="1327"/>
                </a:lnTo>
                <a:lnTo>
                  <a:pt x="4965" y="1504"/>
                </a:lnTo>
                <a:lnTo>
                  <a:pt x="5066" y="1832"/>
                </a:lnTo>
                <a:lnTo>
                  <a:pt x="5130" y="2085"/>
                </a:lnTo>
                <a:lnTo>
                  <a:pt x="5155" y="2199"/>
                </a:lnTo>
                <a:lnTo>
                  <a:pt x="5155" y="2502"/>
                </a:lnTo>
                <a:lnTo>
                  <a:pt x="5130" y="2792"/>
                </a:lnTo>
                <a:lnTo>
                  <a:pt x="5104" y="3096"/>
                </a:lnTo>
                <a:lnTo>
                  <a:pt x="5066" y="3399"/>
                </a:lnTo>
                <a:lnTo>
                  <a:pt x="5016" y="3715"/>
                </a:lnTo>
                <a:lnTo>
                  <a:pt x="4967" y="4018"/>
                </a:lnTo>
                <a:lnTo>
                  <a:pt x="4940" y="4131"/>
                </a:lnTo>
                <a:lnTo>
                  <a:pt x="4826" y="4662"/>
                </a:lnTo>
                <a:lnTo>
                  <a:pt x="4814" y="4763"/>
                </a:lnTo>
                <a:lnTo>
                  <a:pt x="4826" y="4852"/>
                </a:lnTo>
                <a:lnTo>
                  <a:pt x="4852" y="4927"/>
                </a:lnTo>
                <a:lnTo>
                  <a:pt x="4889" y="4990"/>
                </a:lnTo>
                <a:lnTo>
                  <a:pt x="4940" y="5054"/>
                </a:lnTo>
                <a:lnTo>
                  <a:pt x="5003" y="5092"/>
                </a:lnTo>
                <a:lnTo>
                  <a:pt x="5066" y="5129"/>
                </a:lnTo>
                <a:lnTo>
                  <a:pt x="5142" y="5155"/>
                </a:lnTo>
                <a:lnTo>
                  <a:pt x="5218" y="5167"/>
                </a:lnTo>
                <a:lnTo>
                  <a:pt x="5294" y="5167"/>
                </a:lnTo>
                <a:lnTo>
                  <a:pt x="5370" y="5155"/>
                </a:lnTo>
                <a:lnTo>
                  <a:pt x="5433" y="5117"/>
                </a:lnTo>
                <a:lnTo>
                  <a:pt x="5509" y="5079"/>
                </a:lnTo>
                <a:lnTo>
                  <a:pt x="5559" y="5016"/>
                </a:lnTo>
                <a:lnTo>
                  <a:pt x="5610" y="4940"/>
                </a:lnTo>
                <a:lnTo>
                  <a:pt x="5635" y="4852"/>
                </a:lnTo>
                <a:lnTo>
                  <a:pt x="5761" y="4334"/>
                </a:lnTo>
                <a:lnTo>
                  <a:pt x="5790" y="4175"/>
                </a:lnTo>
                <a:lnTo>
                  <a:pt x="5790" y="4175"/>
                </a:lnTo>
                <a:lnTo>
                  <a:pt x="5862" y="3929"/>
                </a:lnTo>
                <a:lnTo>
                  <a:pt x="5963" y="3626"/>
                </a:lnTo>
                <a:lnTo>
                  <a:pt x="6064" y="3323"/>
                </a:lnTo>
                <a:lnTo>
                  <a:pt x="6191" y="3032"/>
                </a:lnTo>
                <a:lnTo>
                  <a:pt x="6317" y="2742"/>
                </a:lnTo>
                <a:lnTo>
                  <a:pt x="6456" y="2451"/>
                </a:lnTo>
                <a:lnTo>
                  <a:pt x="6519" y="2338"/>
                </a:lnTo>
                <a:lnTo>
                  <a:pt x="6582" y="2211"/>
                </a:lnTo>
                <a:lnTo>
                  <a:pt x="6658" y="2098"/>
                </a:lnTo>
                <a:lnTo>
                  <a:pt x="6734" y="1984"/>
                </a:lnTo>
                <a:lnTo>
                  <a:pt x="6822" y="1870"/>
                </a:lnTo>
                <a:lnTo>
                  <a:pt x="6911" y="1782"/>
                </a:lnTo>
                <a:lnTo>
                  <a:pt x="7012" y="1719"/>
                </a:lnTo>
                <a:lnTo>
                  <a:pt x="7100" y="1668"/>
                </a:lnTo>
                <a:lnTo>
                  <a:pt x="7189" y="1655"/>
                </a:lnTo>
                <a:lnTo>
                  <a:pt x="7227" y="1655"/>
                </a:lnTo>
                <a:lnTo>
                  <a:pt x="7277" y="1668"/>
                </a:lnTo>
                <a:lnTo>
                  <a:pt x="7315" y="1693"/>
                </a:lnTo>
                <a:lnTo>
                  <a:pt x="7353" y="1719"/>
                </a:lnTo>
                <a:lnTo>
                  <a:pt x="7391" y="1757"/>
                </a:lnTo>
                <a:lnTo>
                  <a:pt x="7416" y="1807"/>
                </a:lnTo>
                <a:lnTo>
                  <a:pt x="7479" y="1946"/>
                </a:lnTo>
                <a:lnTo>
                  <a:pt x="7530" y="2136"/>
                </a:lnTo>
                <a:lnTo>
                  <a:pt x="7555" y="2363"/>
                </a:lnTo>
                <a:lnTo>
                  <a:pt x="7568" y="2666"/>
                </a:lnTo>
                <a:lnTo>
                  <a:pt x="7543" y="2818"/>
                </a:lnTo>
                <a:lnTo>
                  <a:pt x="7492" y="2969"/>
                </a:lnTo>
                <a:lnTo>
                  <a:pt x="7441" y="3121"/>
                </a:lnTo>
                <a:lnTo>
                  <a:pt x="7378" y="3272"/>
                </a:lnTo>
                <a:lnTo>
                  <a:pt x="7227" y="3563"/>
                </a:lnTo>
                <a:lnTo>
                  <a:pt x="7062" y="3841"/>
                </a:lnTo>
                <a:lnTo>
                  <a:pt x="6886" y="4157"/>
                </a:lnTo>
                <a:lnTo>
                  <a:pt x="6671" y="4460"/>
                </a:lnTo>
                <a:lnTo>
                  <a:pt x="6456" y="4750"/>
                </a:lnTo>
                <a:lnTo>
                  <a:pt x="6229" y="5041"/>
                </a:lnTo>
                <a:lnTo>
                  <a:pt x="6178" y="5117"/>
                </a:lnTo>
                <a:lnTo>
                  <a:pt x="6140" y="5205"/>
                </a:lnTo>
                <a:lnTo>
                  <a:pt x="6128" y="5281"/>
                </a:lnTo>
                <a:lnTo>
                  <a:pt x="6128" y="5357"/>
                </a:lnTo>
                <a:lnTo>
                  <a:pt x="6153" y="5433"/>
                </a:lnTo>
                <a:lnTo>
                  <a:pt x="6178" y="5496"/>
                </a:lnTo>
                <a:lnTo>
                  <a:pt x="6216" y="5572"/>
                </a:lnTo>
                <a:lnTo>
                  <a:pt x="6267" y="5622"/>
                </a:lnTo>
                <a:lnTo>
                  <a:pt x="6317" y="5673"/>
                </a:lnTo>
                <a:lnTo>
                  <a:pt x="6393" y="5698"/>
                </a:lnTo>
                <a:lnTo>
                  <a:pt x="6456" y="5723"/>
                </a:lnTo>
                <a:lnTo>
                  <a:pt x="6532" y="5736"/>
                </a:lnTo>
                <a:lnTo>
                  <a:pt x="6608" y="5736"/>
                </a:lnTo>
                <a:lnTo>
                  <a:pt x="6683" y="5711"/>
                </a:lnTo>
                <a:lnTo>
                  <a:pt x="6759" y="5673"/>
                </a:lnTo>
                <a:lnTo>
                  <a:pt x="6835" y="5609"/>
                </a:lnTo>
                <a:lnTo>
                  <a:pt x="7265" y="5180"/>
                </a:lnTo>
                <a:lnTo>
                  <a:pt x="7694" y="4776"/>
                </a:lnTo>
                <a:lnTo>
                  <a:pt x="7922" y="4586"/>
                </a:lnTo>
                <a:lnTo>
                  <a:pt x="8149" y="4397"/>
                </a:lnTo>
                <a:lnTo>
                  <a:pt x="8402" y="4207"/>
                </a:lnTo>
                <a:lnTo>
                  <a:pt x="8654" y="4030"/>
                </a:lnTo>
                <a:lnTo>
                  <a:pt x="8831" y="3967"/>
                </a:lnTo>
                <a:lnTo>
                  <a:pt x="8995" y="3904"/>
                </a:lnTo>
                <a:lnTo>
                  <a:pt x="9147" y="3866"/>
                </a:lnTo>
                <a:lnTo>
                  <a:pt x="9286" y="3828"/>
                </a:lnTo>
                <a:lnTo>
                  <a:pt x="9412" y="3803"/>
                </a:lnTo>
                <a:lnTo>
                  <a:pt x="9539" y="3790"/>
                </a:lnTo>
                <a:lnTo>
                  <a:pt x="9640" y="3790"/>
                </a:lnTo>
                <a:lnTo>
                  <a:pt x="9728" y="3803"/>
                </a:lnTo>
                <a:lnTo>
                  <a:pt x="9817" y="3828"/>
                </a:lnTo>
                <a:lnTo>
                  <a:pt x="9892" y="3854"/>
                </a:lnTo>
                <a:lnTo>
                  <a:pt x="9956" y="3879"/>
                </a:lnTo>
                <a:lnTo>
                  <a:pt x="10006" y="3917"/>
                </a:lnTo>
                <a:lnTo>
                  <a:pt x="10044" y="3967"/>
                </a:lnTo>
                <a:lnTo>
                  <a:pt x="10082" y="4018"/>
                </a:lnTo>
                <a:lnTo>
                  <a:pt x="10107" y="4081"/>
                </a:lnTo>
                <a:lnTo>
                  <a:pt x="10132" y="4131"/>
                </a:lnTo>
                <a:lnTo>
                  <a:pt x="10132" y="4207"/>
                </a:lnTo>
                <a:lnTo>
                  <a:pt x="10132" y="4270"/>
                </a:lnTo>
                <a:lnTo>
                  <a:pt x="10120" y="4409"/>
                </a:lnTo>
                <a:lnTo>
                  <a:pt x="10069" y="4561"/>
                </a:lnTo>
                <a:lnTo>
                  <a:pt x="9993" y="4700"/>
                </a:lnTo>
                <a:lnTo>
                  <a:pt x="9905" y="4839"/>
                </a:lnTo>
                <a:lnTo>
                  <a:pt x="9791" y="4965"/>
                </a:lnTo>
                <a:lnTo>
                  <a:pt x="9665" y="5066"/>
                </a:lnTo>
                <a:lnTo>
                  <a:pt x="9513" y="5155"/>
                </a:lnTo>
                <a:lnTo>
                  <a:pt x="9324" y="5268"/>
                </a:lnTo>
                <a:lnTo>
                  <a:pt x="9122" y="5369"/>
                </a:lnTo>
                <a:lnTo>
                  <a:pt x="8920" y="5458"/>
                </a:lnTo>
                <a:lnTo>
                  <a:pt x="8705" y="5546"/>
                </a:lnTo>
                <a:lnTo>
                  <a:pt x="8452" y="5647"/>
                </a:lnTo>
                <a:lnTo>
                  <a:pt x="8187" y="5736"/>
                </a:lnTo>
                <a:lnTo>
                  <a:pt x="7922" y="5824"/>
                </a:lnTo>
                <a:lnTo>
                  <a:pt x="7656" y="5900"/>
                </a:lnTo>
                <a:lnTo>
                  <a:pt x="7126" y="6039"/>
                </a:lnTo>
                <a:lnTo>
                  <a:pt x="6595" y="6153"/>
                </a:lnTo>
                <a:lnTo>
                  <a:pt x="6519" y="6178"/>
                </a:lnTo>
                <a:lnTo>
                  <a:pt x="6431" y="6191"/>
                </a:lnTo>
                <a:lnTo>
                  <a:pt x="6355" y="6228"/>
                </a:lnTo>
                <a:lnTo>
                  <a:pt x="6330" y="6254"/>
                </a:lnTo>
                <a:lnTo>
                  <a:pt x="6325" y="6258"/>
                </a:lnTo>
                <a:lnTo>
                  <a:pt x="6325" y="6258"/>
                </a:lnTo>
                <a:lnTo>
                  <a:pt x="6330" y="6241"/>
                </a:lnTo>
                <a:lnTo>
                  <a:pt x="6342" y="6191"/>
                </a:lnTo>
                <a:lnTo>
                  <a:pt x="6355" y="6140"/>
                </a:lnTo>
                <a:lnTo>
                  <a:pt x="6342" y="6077"/>
                </a:lnTo>
                <a:lnTo>
                  <a:pt x="6330" y="6026"/>
                </a:lnTo>
                <a:lnTo>
                  <a:pt x="6304" y="5976"/>
                </a:lnTo>
                <a:lnTo>
                  <a:pt x="6267" y="5925"/>
                </a:lnTo>
                <a:lnTo>
                  <a:pt x="6216" y="5887"/>
                </a:lnTo>
                <a:lnTo>
                  <a:pt x="5850" y="5660"/>
                </a:lnTo>
                <a:lnTo>
                  <a:pt x="5660" y="5559"/>
                </a:lnTo>
                <a:lnTo>
                  <a:pt x="5483" y="5458"/>
                </a:lnTo>
                <a:lnTo>
                  <a:pt x="5294" y="5369"/>
                </a:lnTo>
                <a:lnTo>
                  <a:pt x="5117" y="5294"/>
                </a:lnTo>
                <a:lnTo>
                  <a:pt x="4927" y="5231"/>
                </a:lnTo>
                <a:lnTo>
                  <a:pt x="4738" y="5167"/>
                </a:lnTo>
                <a:lnTo>
                  <a:pt x="4548" y="5129"/>
                </a:lnTo>
                <a:lnTo>
                  <a:pt x="4359" y="5092"/>
                </a:lnTo>
                <a:lnTo>
                  <a:pt x="4157" y="5066"/>
                </a:lnTo>
                <a:lnTo>
                  <a:pt x="3967" y="5066"/>
                </a:lnTo>
                <a:lnTo>
                  <a:pt x="3765" y="5079"/>
                </a:lnTo>
                <a:lnTo>
                  <a:pt x="3674" y="5084"/>
                </a:lnTo>
                <a:lnTo>
                  <a:pt x="3674" y="5084"/>
                </a:lnTo>
                <a:lnTo>
                  <a:pt x="3702" y="5028"/>
                </a:lnTo>
                <a:lnTo>
                  <a:pt x="3715" y="4953"/>
                </a:lnTo>
                <a:lnTo>
                  <a:pt x="3727" y="4852"/>
                </a:lnTo>
                <a:lnTo>
                  <a:pt x="3689" y="4391"/>
                </a:lnTo>
                <a:lnTo>
                  <a:pt x="3677" y="3942"/>
                </a:lnTo>
                <a:lnTo>
                  <a:pt x="3664" y="3475"/>
                </a:lnTo>
                <a:lnTo>
                  <a:pt x="3689" y="3007"/>
                </a:lnTo>
                <a:lnTo>
                  <a:pt x="3727" y="2540"/>
                </a:lnTo>
                <a:lnTo>
                  <a:pt x="3765" y="2312"/>
                </a:lnTo>
                <a:lnTo>
                  <a:pt x="3803" y="2085"/>
                </a:lnTo>
                <a:lnTo>
                  <a:pt x="3854" y="1870"/>
                </a:lnTo>
                <a:lnTo>
                  <a:pt x="3917" y="1643"/>
                </a:lnTo>
                <a:lnTo>
                  <a:pt x="3980" y="1428"/>
                </a:lnTo>
                <a:lnTo>
                  <a:pt x="4068" y="1213"/>
                </a:lnTo>
                <a:lnTo>
                  <a:pt x="4119" y="1100"/>
                </a:lnTo>
                <a:lnTo>
                  <a:pt x="4182" y="986"/>
                </a:lnTo>
                <a:lnTo>
                  <a:pt x="4233" y="910"/>
                </a:lnTo>
                <a:lnTo>
                  <a:pt x="4283" y="847"/>
                </a:lnTo>
                <a:lnTo>
                  <a:pt x="4346" y="796"/>
                </a:lnTo>
                <a:lnTo>
                  <a:pt x="4397" y="771"/>
                </a:lnTo>
                <a:lnTo>
                  <a:pt x="4447" y="759"/>
                </a:lnTo>
                <a:close/>
                <a:moveTo>
                  <a:pt x="4182" y="5711"/>
                </a:moveTo>
                <a:lnTo>
                  <a:pt x="4346" y="5736"/>
                </a:lnTo>
                <a:lnTo>
                  <a:pt x="4523" y="5761"/>
                </a:lnTo>
                <a:lnTo>
                  <a:pt x="4687" y="5812"/>
                </a:lnTo>
                <a:lnTo>
                  <a:pt x="4852" y="5862"/>
                </a:lnTo>
                <a:lnTo>
                  <a:pt x="5016" y="5925"/>
                </a:lnTo>
                <a:lnTo>
                  <a:pt x="5332" y="6077"/>
                </a:lnTo>
                <a:lnTo>
                  <a:pt x="5647" y="6228"/>
                </a:lnTo>
                <a:lnTo>
                  <a:pt x="5938" y="6405"/>
                </a:lnTo>
                <a:lnTo>
                  <a:pt x="5989" y="6431"/>
                </a:lnTo>
                <a:lnTo>
                  <a:pt x="6052" y="6443"/>
                </a:lnTo>
                <a:lnTo>
                  <a:pt x="6102" y="6443"/>
                </a:lnTo>
                <a:lnTo>
                  <a:pt x="6165" y="6431"/>
                </a:lnTo>
                <a:lnTo>
                  <a:pt x="6186" y="6424"/>
                </a:lnTo>
                <a:lnTo>
                  <a:pt x="6186" y="6424"/>
                </a:lnTo>
                <a:lnTo>
                  <a:pt x="6077" y="6557"/>
                </a:lnTo>
                <a:lnTo>
                  <a:pt x="5963" y="6671"/>
                </a:lnTo>
                <a:lnTo>
                  <a:pt x="5837" y="6772"/>
                </a:lnTo>
                <a:lnTo>
                  <a:pt x="5711" y="6873"/>
                </a:lnTo>
                <a:lnTo>
                  <a:pt x="5572" y="6949"/>
                </a:lnTo>
                <a:lnTo>
                  <a:pt x="5433" y="7024"/>
                </a:lnTo>
                <a:lnTo>
                  <a:pt x="5294" y="7088"/>
                </a:lnTo>
                <a:lnTo>
                  <a:pt x="5155" y="7125"/>
                </a:lnTo>
                <a:lnTo>
                  <a:pt x="5003" y="7163"/>
                </a:lnTo>
                <a:lnTo>
                  <a:pt x="4852" y="7189"/>
                </a:lnTo>
                <a:lnTo>
                  <a:pt x="4687" y="7201"/>
                </a:lnTo>
                <a:lnTo>
                  <a:pt x="4536" y="7214"/>
                </a:lnTo>
                <a:lnTo>
                  <a:pt x="4371" y="7201"/>
                </a:lnTo>
                <a:lnTo>
                  <a:pt x="4195" y="7189"/>
                </a:lnTo>
                <a:lnTo>
                  <a:pt x="4018" y="7151"/>
                </a:lnTo>
                <a:lnTo>
                  <a:pt x="3765" y="7100"/>
                </a:lnTo>
                <a:lnTo>
                  <a:pt x="3550" y="7024"/>
                </a:lnTo>
                <a:lnTo>
                  <a:pt x="3361" y="6949"/>
                </a:lnTo>
                <a:lnTo>
                  <a:pt x="3209" y="6873"/>
                </a:lnTo>
                <a:lnTo>
                  <a:pt x="3083" y="6784"/>
                </a:lnTo>
                <a:lnTo>
                  <a:pt x="2994" y="6683"/>
                </a:lnTo>
                <a:lnTo>
                  <a:pt x="2931" y="6595"/>
                </a:lnTo>
                <a:lnTo>
                  <a:pt x="2893" y="6494"/>
                </a:lnTo>
                <a:lnTo>
                  <a:pt x="2881" y="6393"/>
                </a:lnTo>
                <a:lnTo>
                  <a:pt x="2881" y="6304"/>
                </a:lnTo>
                <a:lnTo>
                  <a:pt x="2919" y="6216"/>
                </a:lnTo>
                <a:lnTo>
                  <a:pt x="2969" y="6127"/>
                </a:lnTo>
                <a:lnTo>
                  <a:pt x="3032" y="6039"/>
                </a:lnTo>
                <a:lnTo>
                  <a:pt x="3121" y="5963"/>
                </a:lnTo>
                <a:lnTo>
                  <a:pt x="3222" y="5900"/>
                </a:lnTo>
                <a:lnTo>
                  <a:pt x="3336" y="5837"/>
                </a:lnTo>
                <a:lnTo>
                  <a:pt x="3500" y="5786"/>
                </a:lnTo>
                <a:lnTo>
                  <a:pt x="3677" y="5736"/>
                </a:lnTo>
                <a:lnTo>
                  <a:pt x="3841" y="5711"/>
                </a:lnTo>
                <a:close/>
                <a:moveTo>
                  <a:pt x="4599" y="1"/>
                </a:moveTo>
                <a:lnTo>
                  <a:pt x="4409" y="13"/>
                </a:lnTo>
                <a:lnTo>
                  <a:pt x="4245" y="38"/>
                </a:lnTo>
                <a:lnTo>
                  <a:pt x="4081" y="89"/>
                </a:lnTo>
                <a:lnTo>
                  <a:pt x="3929" y="165"/>
                </a:lnTo>
                <a:lnTo>
                  <a:pt x="3790" y="241"/>
                </a:lnTo>
                <a:lnTo>
                  <a:pt x="3677" y="342"/>
                </a:lnTo>
                <a:lnTo>
                  <a:pt x="3550" y="455"/>
                </a:lnTo>
                <a:lnTo>
                  <a:pt x="3449" y="582"/>
                </a:lnTo>
                <a:lnTo>
                  <a:pt x="3361" y="721"/>
                </a:lnTo>
                <a:lnTo>
                  <a:pt x="3272" y="872"/>
                </a:lnTo>
                <a:lnTo>
                  <a:pt x="3197" y="1024"/>
                </a:lnTo>
                <a:lnTo>
                  <a:pt x="3133" y="1201"/>
                </a:lnTo>
                <a:lnTo>
                  <a:pt x="3070" y="1378"/>
                </a:lnTo>
                <a:lnTo>
                  <a:pt x="3020" y="1554"/>
                </a:lnTo>
                <a:lnTo>
                  <a:pt x="2969" y="1744"/>
                </a:lnTo>
                <a:lnTo>
                  <a:pt x="2965" y="1766"/>
                </a:lnTo>
                <a:lnTo>
                  <a:pt x="2965" y="1766"/>
                </a:lnTo>
                <a:lnTo>
                  <a:pt x="2944" y="1731"/>
                </a:lnTo>
                <a:lnTo>
                  <a:pt x="2855" y="1592"/>
                </a:lnTo>
                <a:lnTo>
                  <a:pt x="2754" y="1479"/>
                </a:lnTo>
                <a:lnTo>
                  <a:pt x="2653" y="1365"/>
                </a:lnTo>
                <a:lnTo>
                  <a:pt x="2552" y="1251"/>
                </a:lnTo>
                <a:lnTo>
                  <a:pt x="2439" y="1163"/>
                </a:lnTo>
                <a:lnTo>
                  <a:pt x="2312" y="1074"/>
                </a:lnTo>
                <a:lnTo>
                  <a:pt x="2186" y="999"/>
                </a:lnTo>
                <a:lnTo>
                  <a:pt x="2047" y="923"/>
                </a:lnTo>
                <a:lnTo>
                  <a:pt x="1895" y="872"/>
                </a:lnTo>
                <a:lnTo>
                  <a:pt x="1744" y="822"/>
                </a:lnTo>
                <a:lnTo>
                  <a:pt x="1579" y="796"/>
                </a:lnTo>
                <a:lnTo>
                  <a:pt x="1415" y="771"/>
                </a:lnTo>
                <a:lnTo>
                  <a:pt x="1276" y="771"/>
                </a:lnTo>
                <a:lnTo>
                  <a:pt x="1137" y="784"/>
                </a:lnTo>
                <a:lnTo>
                  <a:pt x="998" y="822"/>
                </a:lnTo>
                <a:lnTo>
                  <a:pt x="872" y="860"/>
                </a:lnTo>
                <a:lnTo>
                  <a:pt x="746" y="923"/>
                </a:lnTo>
                <a:lnTo>
                  <a:pt x="632" y="986"/>
                </a:lnTo>
                <a:lnTo>
                  <a:pt x="518" y="1074"/>
                </a:lnTo>
                <a:lnTo>
                  <a:pt x="417" y="1163"/>
                </a:lnTo>
                <a:lnTo>
                  <a:pt x="316" y="1264"/>
                </a:lnTo>
                <a:lnTo>
                  <a:pt x="240" y="1378"/>
                </a:lnTo>
                <a:lnTo>
                  <a:pt x="164" y="1491"/>
                </a:lnTo>
                <a:lnTo>
                  <a:pt x="101" y="1618"/>
                </a:lnTo>
                <a:lnTo>
                  <a:pt x="51" y="1744"/>
                </a:lnTo>
                <a:lnTo>
                  <a:pt x="13" y="1870"/>
                </a:lnTo>
                <a:lnTo>
                  <a:pt x="0" y="2009"/>
                </a:lnTo>
                <a:lnTo>
                  <a:pt x="0" y="2148"/>
                </a:lnTo>
                <a:lnTo>
                  <a:pt x="13" y="2426"/>
                </a:lnTo>
                <a:lnTo>
                  <a:pt x="63" y="2691"/>
                </a:lnTo>
                <a:lnTo>
                  <a:pt x="114" y="2969"/>
                </a:lnTo>
                <a:lnTo>
                  <a:pt x="190" y="3235"/>
                </a:lnTo>
                <a:lnTo>
                  <a:pt x="291" y="3487"/>
                </a:lnTo>
                <a:lnTo>
                  <a:pt x="405" y="3740"/>
                </a:lnTo>
                <a:lnTo>
                  <a:pt x="531" y="3980"/>
                </a:lnTo>
                <a:lnTo>
                  <a:pt x="657" y="4220"/>
                </a:lnTo>
                <a:lnTo>
                  <a:pt x="809" y="4460"/>
                </a:lnTo>
                <a:lnTo>
                  <a:pt x="973" y="4687"/>
                </a:lnTo>
                <a:lnTo>
                  <a:pt x="1137" y="4915"/>
                </a:lnTo>
                <a:lnTo>
                  <a:pt x="1314" y="5129"/>
                </a:lnTo>
                <a:lnTo>
                  <a:pt x="1491" y="5332"/>
                </a:lnTo>
                <a:lnTo>
                  <a:pt x="1681" y="5546"/>
                </a:lnTo>
                <a:lnTo>
                  <a:pt x="2072" y="5938"/>
                </a:lnTo>
                <a:lnTo>
                  <a:pt x="2123" y="5976"/>
                </a:lnTo>
                <a:lnTo>
                  <a:pt x="2186" y="6014"/>
                </a:lnTo>
                <a:lnTo>
                  <a:pt x="2254" y="6025"/>
                </a:lnTo>
                <a:lnTo>
                  <a:pt x="2254" y="6025"/>
                </a:lnTo>
                <a:lnTo>
                  <a:pt x="2287" y="6191"/>
                </a:lnTo>
                <a:lnTo>
                  <a:pt x="2350" y="6380"/>
                </a:lnTo>
                <a:lnTo>
                  <a:pt x="2413" y="6557"/>
                </a:lnTo>
                <a:lnTo>
                  <a:pt x="2502" y="6721"/>
                </a:lnTo>
                <a:lnTo>
                  <a:pt x="2590" y="6873"/>
                </a:lnTo>
                <a:lnTo>
                  <a:pt x="2679" y="7012"/>
                </a:lnTo>
                <a:lnTo>
                  <a:pt x="2792" y="7138"/>
                </a:lnTo>
                <a:lnTo>
                  <a:pt x="2906" y="7264"/>
                </a:lnTo>
                <a:lnTo>
                  <a:pt x="3020" y="7378"/>
                </a:lnTo>
                <a:lnTo>
                  <a:pt x="3146" y="7479"/>
                </a:lnTo>
                <a:lnTo>
                  <a:pt x="3285" y="7568"/>
                </a:lnTo>
                <a:lnTo>
                  <a:pt x="3424" y="7643"/>
                </a:lnTo>
                <a:lnTo>
                  <a:pt x="3576" y="7719"/>
                </a:lnTo>
                <a:lnTo>
                  <a:pt x="3727" y="7770"/>
                </a:lnTo>
                <a:lnTo>
                  <a:pt x="3879" y="7820"/>
                </a:lnTo>
                <a:lnTo>
                  <a:pt x="4030" y="7858"/>
                </a:lnTo>
                <a:lnTo>
                  <a:pt x="4195" y="7883"/>
                </a:lnTo>
                <a:lnTo>
                  <a:pt x="4359" y="7909"/>
                </a:lnTo>
                <a:lnTo>
                  <a:pt x="4687" y="7909"/>
                </a:lnTo>
                <a:lnTo>
                  <a:pt x="4864" y="7896"/>
                </a:lnTo>
                <a:lnTo>
                  <a:pt x="5028" y="7871"/>
                </a:lnTo>
                <a:lnTo>
                  <a:pt x="5193" y="7845"/>
                </a:lnTo>
                <a:lnTo>
                  <a:pt x="5370" y="7795"/>
                </a:lnTo>
                <a:lnTo>
                  <a:pt x="5534" y="7744"/>
                </a:lnTo>
                <a:lnTo>
                  <a:pt x="5698" y="7681"/>
                </a:lnTo>
                <a:lnTo>
                  <a:pt x="5850" y="7605"/>
                </a:lnTo>
                <a:lnTo>
                  <a:pt x="6014" y="7530"/>
                </a:lnTo>
                <a:lnTo>
                  <a:pt x="6165" y="7441"/>
                </a:lnTo>
                <a:lnTo>
                  <a:pt x="6317" y="7328"/>
                </a:lnTo>
                <a:lnTo>
                  <a:pt x="6469" y="7226"/>
                </a:lnTo>
                <a:lnTo>
                  <a:pt x="6608" y="7100"/>
                </a:lnTo>
                <a:lnTo>
                  <a:pt x="6709" y="7024"/>
                </a:lnTo>
                <a:lnTo>
                  <a:pt x="6810" y="6949"/>
                </a:lnTo>
                <a:lnTo>
                  <a:pt x="6923" y="6873"/>
                </a:lnTo>
                <a:lnTo>
                  <a:pt x="7050" y="6810"/>
                </a:lnTo>
                <a:lnTo>
                  <a:pt x="7315" y="6709"/>
                </a:lnTo>
                <a:lnTo>
                  <a:pt x="7618" y="6607"/>
                </a:lnTo>
                <a:lnTo>
                  <a:pt x="7934" y="6519"/>
                </a:lnTo>
                <a:lnTo>
                  <a:pt x="8250" y="6443"/>
                </a:lnTo>
                <a:lnTo>
                  <a:pt x="8920" y="6279"/>
                </a:lnTo>
                <a:lnTo>
                  <a:pt x="9248" y="6178"/>
                </a:lnTo>
                <a:lnTo>
                  <a:pt x="9564" y="6064"/>
                </a:lnTo>
                <a:lnTo>
                  <a:pt x="9854" y="5938"/>
                </a:lnTo>
                <a:lnTo>
                  <a:pt x="9993" y="5862"/>
                </a:lnTo>
                <a:lnTo>
                  <a:pt x="10120" y="5786"/>
                </a:lnTo>
                <a:lnTo>
                  <a:pt x="10246" y="5698"/>
                </a:lnTo>
                <a:lnTo>
                  <a:pt x="10372" y="5609"/>
                </a:lnTo>
                <a:lnTo>
                  <a:pt x="10474" y="5508"/>
                </a:lnTo>
                <a:lnTo>
                  <a:pt x="10575" y="5395"/>
                </a:lnTo>
                <a:lnTo>
                  <a:pt x="10663" y="5268"/>
                </a:lnTo>
                <a:lnTo>
                  <a:pt x="10739" y="5142"/>
                </a:lnTo>
                <a:lnTo>
                  <a:pt x="10802" y="4990"/>
                </a:lnTo>
                <a:lnTo>
                  <a:pt x="10853" y="4839"/>
                </a:lnTo>
                <a:lnTo>
                  <a:pt x="10878" y="4713"/>
                </a:lnTo>
                <a:lnTo>
                  <a:pt x="10890" y="4574"/>
                </a:lnTo>
                <a:lnTo>
                  <a:pt x="10890" y="4435"/>
                </a:lnTo>
                <a:lnTo>
                  <a:pt x="10878" y="4296"/>
                </a:lnTo>
                <a:lnTo>
                  <a:pt x="10853" y="4157"/>
                </a:lnTo>
                <a:lnTo>
                  <a:pt x="10815" y="4018"/>
                </a:lnTo>
                <a:lnTo>
                  <a:pt x="10764" y="3879"/>
                </a:lnTo>
                <a:lnTo>
                  <a:pt x="10701" y="3740"/>
                </a:lnTo>
                <a:lnTo>
                  <a:pt x="10625" y="3614"/>
                </a:lnTo>
                <a:lnTo>
                  <a:pt x="10549" y="3487"/>
                </a:lnTo>
                <a:lnTo>
                  <a:pt x="10448" y="3374"/>
                </a:lnTo>
                <a:lnTo>
                  <a:pt x="10347" y="3285"/>
                </a:lnTo>
                <a:lnTo>
                  <a:pt x="10233" y="3197"/>
                </a:lnTo>
                <a:lnTo>
                  <a:pt x="10107" y="3133"/>
                </a:lnTo>
                <a:lnTo>
                  <a:pt x="9981" y="3083"/>
                </a:lnTo>
                <a:lnTo>
                  <a:pt x="9842" y="3045"/>
                </a:lnTo>
                <a:lnTo>
                  <a:pt x="9703" y="3032"/>
                </a:lnTo>
                <a:lnTo>
                  <a:pt x="9299" y="3032"/>
                </a:lnTo>
                <a:lnTo>
                  <a:pt x="9033" y="3070"/>
                </a:lnTo>
                <a:lnTo>
                  <a:pt x="8781" y="3133"/>
                </a:lnTo>
                <a:lnTo>
                  <a:pt x="8541" y="3222"/>
                </a:lnTo>
                <a:lnTo>
                  <a:pt x="8301" y="3323"/>
                </a:lnTo>
                <a:lnTo>
                  <a:pt x="8220" y="3365"/>
                </a:lnTo>
                <a:lnTo>
                  <a:pt x="8220" y="3365"/>
                </a:lnTo>
                <a:lnTo>
                  <a:pt x="8250" y="3298"/>
                </a:lnTo>
                <a:lnTo>
                  <a:pt x="8313" y="3121"/>
                </a:lnTo>
                <a:lnTo>
                  <a:pt x="8364" y="2957"/>
                </a:lnTo>
                <a:lnTo>
                  <a:pt x="8414" y="2780"/>
                </a:lnTo>
                <a:lnTo>
                  <a:pt x="8440" y="2616"/>
                </a:lnTo>
                <a:lnTo>
                  <a:pt x="8465" y="2451"/>
                </a:lnTo>
                <a:lnTo>
                  <a:pt x="8477" y="2300"/>
                </a:lnTo>
                <a:lnTo>
                  <a:pt x="8465" y="2136"/>
                </a:lnTo>
                <a:lnTo>
                  <a:pt x="8452" y="1997"/>
                </a:lnTo>
                <a:lnTo>
                  <a:pt x="8414" y="1845"/>
                </a:lnTo>
                <a:lnTo>
                  <a:pt x="8364" y="1719"/>
                </a:lnTo>
                <a:lnTo>
                  <a:pt x="8288" y="1592"/>
                </a:lnTo>
                <a:lnTo>
                  <a:pt x="8199" y="1479"/>
                </a:lnTo>
                <a:lnTo>
                  <a:pt x="8086" y="1365"/>
                </a:lnTo>
                <a:lnTo>
                  <a:pt x="7959" y="1264"/>
                </a:lnTo>
                <a:lnTo>
                  <a:pt x="7808" y="1188"/>
                </a:lnTo>
                <a:lnTo>
                  <a:pt x="7631" y="1112"/>
                </a:lnTo>
                <a:lnTo>
                  <a:pt x="7467" y="1062"/>
                </a:lnTo>
                <a:lnTo>
                  <a:pt x="7302" y="1024"/>
                </a:lnTo>
                <a:lnTo>
                  <a:pt x="7138" y="1011"/>
                </a:lnTo>
                <a:lnTo>
                  <a:pt x="6999" y="1024"/>
                </a:lnTo>
                <a:lnTo>
                  <a:pt x="6848" y="1036"/>
                </a:lnTo>
                <a:lnTo>
                  <a:pt x="6709" y="1087"/>
                </a:lnTo>
                <a:lnTo>
                  <a:pt x="6582" y="1138"/>
                </a:lnTo>
                <a:lnTo>
                  <a:pt x="6456" y="1213"/>
                </a:lnTo>
                <a:lnTo>
                  <a:pt x="6330" y="1289"/>
                </a:lnTo>
                <a:lnTo>
                  <a:pt x="6216" y="1390"/>
                </a:lnTo>
                <a:lnTo>
                  <a:pt x="6102" y="1491"/>
                </a:lnTo>
                <a:lnTo>
                  <a:pt x="6001" y="1618"/>
                </a:lnTo>
                <a:lnTo>
                  <a:pt x="5978" y="1647"/>
                </a:lnTo>
                <a:lnTo>
                  <a:pt x="5978" y="1647"/>
                </a:lnTo>
                <a:lnTo>
                  <a:pt x="5976" y="1618"/>
                </a:lnTo>
                <a:lnTo>
                  <a:pt x="5951" y="1428"/>
                </a:lnTo>
                <a:lnTo>
                  <a:pt x="5913" y="1239"/>
                </a:lnTo>
                <a:lnTo>
                  <a:pt x="5875" y="1062"/>
                </a:lnTo>
                <a:lnTo>
                  <a:pt x="5812" y="898"/>
                </a:lnTo>
                <a:lnTo>
                  <a:pt x="5749" y="746"/>
                </a:lnTo>
                <a:lnTo>
                  <a:pt x="5673" y="607"/>
                </a:lnTo>
                <a:lnTo>
                  <a:pt x="5584" y="468"/>
                </a:lnTo>
                <a:lnTo>
                  <a:pt x="5483" y="354"/>
                </a:lnTo>
                <a:lnTo>
                  <a:pt x="5382" y="253"/>
                </a:lnTo>
                <a:lnTo>
                  <a:pt x="5256" y="165"/>
                </a:lnTo>
                <a:lnTo>
                  <a:pt x="5104" y="89"/>
                </a:lnTo>
                <a:lnTo>
                  <a:pt x="4953" y="38"/>
                </a:lnTo>
                <a:lnTo>
                  <a:pt x="4788" y="13"/>
                </a:lnTo>
                <a:lnTo>
                  <a:pt x="4599" y="1"/>
                </a:lnTo>
                <a:close/>
              </a:path>
            </a:pathLst>
          </a:custGeom>
          <a:solidFill>
            <a:srgbClr val="3021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42"/>
          <p:cNvSpPr txBox="1">
            <a:spLocks noGrp="1"/>
          </p:cNvSpPr>
          <p:nvPr>
            <p:ph type="subTitle" idx="4"/>
          </p:nvPr>
        </p:nvSpPr>
        <p:spPr>
          <a:xfrm>
            <a:off x="5077550" y="2490691"/>
            <a:ext cx="3182400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Dễ dàng thêm các state/action mới, sửa chữa ít bị ảnh hưởng đến các lớp khác</a:t>
            </a:r>
            <a:endParaRPr sz="2400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9" name="Google Shape;239;p42"/>
          <p:cNvSpPr txBox="1">
            <a:spLocks noGrp="1"/>
          </p:cNvSpPr>
          <p:nvPr>
            <p:ph type="subTitle" idx="3"/>
          </p:nvPr>
        </p:nvSpPr>
        <p:spPr>
          <a:xfrm>
            <a:off x="1044354" y="2490691"/>
            <a:ext cx="3494100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</a:t>
            </a:r>
            <a:r>
              <a:rPr lang="en" sz="24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iảm sự phức tạp của phép so sánh if/e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ls</a:t>
            </a:r>
            <a:r>
              <a:rPr lang="en" sz="24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 hay switch</a:t>
            </a:r>
            <a:endParaRPr sz="2400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Google Shape;205;p38">
            <a:extLst>
              <a:ext uri="{FF2B5EF4-FFF2-40B4-BE49-F238E27FC236}">
                <a16:creationId xmlns:a16="http://schemas.microsoft.com/office/drawing/2014/main" id="{33ED5CEE-41BA-931C-4E9B-8F6C62A400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45660" y="312910"/>
            <a:ext cx="56223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Oxygen" panose="02000503000000000000" pitchFamily="2" charset="0"/>
              </a:rPr>
              <a:t>Ưu điểm</a:t>
            </a:r>
            <a:endParaRPr sz="3000" dirty="0">
              <a:latin typeface="Oxygen" panose="02000503000000000000" pitchFamily="2" charset="0"/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45CFA131-0089-845D-21E7-6F583F1FC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207" y="1474361"/>
            <a:ext cx="587152" cy="676695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C2FA04D3-9D23-251E-A6A8-E2032DA2A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585" y="1474305"/>
            <a:ext cx="587152" cy="676695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C47532A7-3BDB-63BD-0B9C-7FB0A84CF88D}"/>
              </a:ext>
            </a:extLst>
          </p:cNvPr>
          <p:cNvSpPr/>
          <p:nvPr/>
        </p:nvSpPr>
        <p:spPr>
          <a:xfrm>
            <a:off x="161280" y="155734"/>
            <a:ext cx="1918010" cy="84625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xygen" panose="02000503000000000000" pitchFamily="2" charset="0"/>
              </a:rPr>
              <a:t>State design pattern</a:t>
            </a:r>
          </a:p>
        </p:txBody>
      </p:sp>
    </p:spTree>
    <p:extLst>
      <p:ext uri="{BB962C8B-B14F-4D97-AF65-F5344CB8AC3E}">
        <p14:creationId xmlns:p14="http://schemas.microsoft.com/office/powerpoint/2010/main" val="234096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2"/>
          <p:cNvSpPr/>
          <p:nvPr/>
        </p:nvSpPr>
        <p:spPr>
          <a:xfrm rot="10800000">
            <a:off x="6202904" y="1362597"/>
            <a:ext cx="931692" cy="931503"/>
          </a:xfrm>
          <a:custGeom>
            <a:avLst/>
            <a:gdLst/>
            <a:ahLst/>
            <a:cxnLst/>
            <a:rect l="l" t="t" r="r" b="b"/>
            <a:pathLst>
              <a:path w="103723" h="103702" extrusionOk="0">
                <a:moveTo>
                  <a:pt x="51192" y="1"/>
                </a:moveTo>
                <a:lnTo>
                  <a:pt x="50522" y="13"/>
                </a:lnTo>
                <a:lnTo>
                  <a:pt x="49865" y="39"/>
                </a:lnTo>
                <a:lnTo>
                  <a:pt x="49196" y="64"/>
                </a:lnTo>
                <a:lnTo>
                  <a:pt x="48539" y="102"/>
                </a:lnTo>
                <a:lnTo>
                  <a:pt x="47869" y="152"/>
                </a:lnTo>
                <a:lnTo>
                  <a:pt x="47212" y="203"/>
                </a:lnTo>
                <a:lnTo>
                  <a:pt x="46568" y="266"/>
                </a:lnTo>
                <a:lnTo>
                  <a:pt x="45911" y="342"/>
                </a:lnTo>
                <a:lnTo>
                  <a:pt x="45254" y="418"/>
                </a:lnTo>
                <a:lnTo>
                  <a:pt x="44610" y="506"/>
                </a:lnTo>
                <a:lnTo>
                  <a:pt x="43965" y="594"/>
                </a:lnTo>
                <a:lnTo>
                  <a:pt x="43321" y="696"/>
                </a:lnTo>
                <a:lnTo>
                  <a:pt x="42689" y="809"/>
                </a:lnTo>
                <a:lnTo>
                  <a:pt x="42045" y="923"/>
                </a:lnTo>
                <a:lnTo>
                  <a:pt x="41413" y="1049"/>
                </a:lnTo>
                <a:lnTo>
                  <a:pt x="40782" y="1188"/>
                </a:lnTo>
                <a:lnTo>
                  <a:pt x="40150" y="1327"/>
                </a:lnTo>
                <a:lnTo>
                  <a:pt x="39531" y="1479"/>
                </a:lnTo>
                <a:lnTo>
                  <a:pt x="38899" y="1630"/>
                </a:lnTo>
                <a:lnTo>
                  <a:pt x="38280" y="1795"/>
                </a:lnTo>
                <a:lnTo>
                  <a:pt x="37661" y="1971"/>
                </a:lnTo>
                <a:lnTo>
                  <a:pt x="37055" y="2148"/>
                </a:lnTo>
                <a:lnTo>
                  <a:pt x="36448" y="2325"/>
                </a:lnTo>
                <a:lnTo>
                  <a:pt x="35829" y="2527"/>
                </a:lnTo>
                <a:lnTo>
                  <a:pt x="35235" y="2729"/>
                </a:lnTo>
                <a:lnTo>
                  <a:pt x="34629" y="2931"/>
                </a:lnTo>
                <a:lnTo>
                  <a:pt x="34035" y="3146"/>
                </a:lnTo>
                <a:lnTo>
                  <a:pt x="33441" y="3374"/>
                </a:lnTo>
                <a:lnTo>
                  <a:pt x="32848" y="3601"/>
                </a:lnTo>
                <a:lnTo>
                  <a:pt x="32267" y="3828"/>
                </a:lnTo>
                <a:lnTo>
                  <a:pt x="31673" y="4068"/>
                </a:lnTo>
                <a:lnTo>
                  <a:pt x="31104" y="4321"/>
                </a:lnTo>
                <a:lnTo>
                  <a:pt x="30523" y="4574"/>
                </a:lnTo>
                <a:lnTo>
                  <a:pt x="29955" y="4839"/>
                </a:lnTo>
                <a:lnTo>
                  <a:pt x="29386" y="5117"/>
                </a:lnTo>
                <a:lnTo>
                  <a:pt x="28818" y="5395"/>
                </a:lnTo>
                <a:lnTo>
                  <a:pt x="28249" y="5673"/>
                </a:lnTo>
                <a:lnTo>
                  <a:pt x="27693" y="5963"/>
                </a:lnTo>
                <a:lnTo>
                  <a:pt x="27150" y="6254"/>
                </a:lnTo>
                <a:lnTo>
                  <a:pt x="26594" y="6557"/>
                </a:lnTo>
                <a:lnTo>
                  <a:pt x="26051" y="6873"/>
                </a:lnTo>
                <a:lnTo>
                  <a:pt x="24977" y="7504"/>
                </a:lnTo>
                <a:lnTo>
                  <a:pt x="23916" y="8174"/>
                </a:lnTo>
                <a:lnTo>
                  <a:pt x="22867" y="8856"/>
                </a:lnTo>
                <a:lnTo>
                  <a:pt x="21844" y="9564"/>
                </a:lnTo>
                <a:lnTo>
                  <a:pt x="20833" y="10296"/>
                </a:lnTo>
                <a:lnTo>
                  <a:pt x="19848" y="11054"/>
                </a:lnTo>
                <a:lnTo>
                  <a:pt x="18875" y="11837"/>
                </a:lnTo>
                <a:lnTo>
                  <a:pt x="17927" y="12646"/>
                </a:lnTo>
                <a:lnTo>
                  <a:pt x="16992" y="13467"/>
                </a:lnTo>
                <a:lnTo>
                  <a:pt x="16083" y="14313"/>
                </a:lnTo>
                <a:lnTo>
                  <a:pt x="15198" y="15185"/>
                </a:lnTo>
                <a:lnTo>
                  <a:pt x="14327" y="16082"/>
                </a:lnTo>
                <a:lnTo>
                  <a:pt x="13480" y="16992"/>
                </a:lnTo>
                <a:lnTo>
                  <a:pt x="12646" y="17914"/>
                </a:lnTo>
                <a:lnTo>
                  <a:pt x="11851" y="18874"/>
                </a:lnTo>
                <a:lnTo>
                  <a:pt x="11067" y="19834"/>
                </a:lnTo>
                <a:lnTo>
                  <a:pt x="10309" y="20832"/>
                </a:lnTo>
                <a:lnTo>
                  <a:pt x="9577" y="21830"/>
                </a:lnTo>
                <a:lnTo>
                  <a:pt x="8856" y="22866"/>
                </a:lnTo>
                <a:lnTo>
                  <a:pt x="8174" y="23902"/>
                </a:lnTo>
                <a:lnTo>
                  <a:pt x="7517" y="24963"/>
                </a:lnTo>
                <a:lnTo>
                  <a:pt x="6873" y="26049"/>
                </a:lnTo>
                <a:lnTo>
                  <a:pt x="6570" y="26592"/>
                </a:lnTo>
                <a:lnTo>
                  <a:pt x="6267" y="27136"/>
                </a:lnTo>
                <a:lnTo>
                  <a:pt x="5963" y="27691"/>
                </a:lnTo>
                <a:lnTo>
                  <a:pt x="5673" y="28247"/>
                </a:lnTo>
                <a:lnTo>
                  <a:pt x="5395" y="28803"/>
                </a:lnTo>
                <a:lnTo>
                  <a:pt x="5117" y="29372"/>
                </a:lnTo>
                <a:lnTo>
                  <a:pt x="4852" y="29940"/>
                </a:lnTo>
                <a:lnTo>
                  <a:pt x="4586" y="30509"/>
                </a:lnTo>
                <a:lnTo>
                  <a:pt x="4334" y="31090"/>
                </a:lnTo>
                <a:lnTo>
                  <a:pt x="4081" y="31671"/>
                </a:lnTo>
                <a:lnTo>
                  <a:pt x="3841" y="32252"/>
                </a:lnTo>
                <a:lnTo>
                  <a:pt x="3601" y="32846"/>
                </a:lnTo>
                <a:lnTo>
                  <a:pt x="3373" y="33427"/>
                </a:lnTo>
                <a:lnTo>
                  <a:pt x="3146" y="34020"/>
                </a:lnTo>
                <a:lnTo>
                  <a:pt x="2944" y="34627"/>
                </a:lnTo>
                <a:lnTo>
                  <a:pt x="2729" y="35220"/>
                </a:lnTo>
                <a:lnTo>
                  <a:pt x="2527" y="35827"/>
                </a:lnTo>
                <a:lnTo>
                  <a:pt x="2337" y="36433"/>
                </a:lnTo>
                <a:lnTo>
                  <a:pt x="2148" y="37040"/>
                </a:lnTo>
                <a:lnTo>
                  <a:pt x="1971" y="37659"/>
                </a:lnTo>
                <a:lnTo>
                  <a:pt x="1807" y="38278"/>
                </a:lnTo>
                <a:lnTo>
                  <a:pt x="1643" y="38897"/>
                </a:lnTo>
                <a:lnTo>
                  <a:pt x="1478" y="39516"/>
                </a:lnTo>
                <a:lnTo>
                  <a:pt x="1339" y="40147"/>
                </a:lnTo>
                <a:lnTo>
                  <a:pt x="1188" y="40766"/>
                </a:lnTo>
                <a:lnTo>
                  <a:pt x="1061" y="41398"/>
                </a:lnTo>
                <a:lnTo>
                  <a:pt x="935" y="42042"/>
                </a:lnTo>
                <a:lnTo>
                  <a:pt x="821" y="42674"/>
                </a:lnTo>
                <a:lnTo>
                  <a:pt x="708" y="43318"/>
                </a:lnTo>
                <a:lnTo>
                  <a:pt x="607" y="43962"/>
                </a:lnTo>
                <a:lnTo>
                  <a:pt x="506" y="44607"/>
                </a:lnTo>
                <a:lnTo>
                  <a:pt x="417" y="45251"/>
                </a:lnTo>
                <a:lnTo>
                  <a:pt x="341" y="45895"/>
                </a:lnTo>
                <a:lnTo>
                  <a:pt x="278" y="46552"/>
                </a:lnTo>
                <a:lnTo>
                  <a:pt x="215" y="47209"/>
                </a:lnTo>
                <a:lnTo>
                  <a:pt x="152" y="47866"/>
                </a:lnTo>
                <a:lnTo>
                  <a:pt x="114" y="48523"/>
                </a:lnTo>
                <a:lnTo>
                  <a:pt x="76" y="49180"/>
                </a:lnTo>
                <a:lnTo>
                  <a:pt x="38" y="49849"/>
                </a:lnTo>
                <a:lnTo>
                  <a:pt x="26" y="50519"/>
                </a:lnTo>
                <a:lnTo>
                  <a:pt x="13" y="51188"/>
                </a:lnTo>
                <a:lnTo>
                  <a:pt x="0" y="51858"/>
                </a:lnTo>
                <a:lnTo>
                  <a:pt x="13" y="52527"/>
                </a:lnTo>
                <a:lnTo>
                  <a:pt x="26" y="53197"/>
                </a:lnTo>
                <a:lnTo>
                  <a:pt x="38" y="53854"/>
                </a:lnTo>
                <a:lnTo>
                  <a:pt x="76" y="54523"/>
                </a:lnTo>
                <a:lnTo>
                  <a:pt x="114" y="55180"/>
                </a:lnTo>
                <a:lnTo>
                  <a:pt x="152" y="55850"/>
                </a:lnTo>
                <a:lnTo>
                  <a:pt x="215" y="56506"/>
                </a:lnTo>
                <a:lnTo>
                  <a:pt x="278" y="57151"/>
                </a:lnTo>
                <a:lnTo>
                  <a:pt x="341" y="57808"/>
                </a:lnTo>
                <a:lnTo>
                  <a:pt x="417" y="58452"/>
                </a:lnTo>
                <a:lnTo>
                  <a:pt x="506" y="59109"/>
                </a:lnTo>
                <a:lnTo>
                  <a:pt x="607" y="59753"/>
                </a:lnTo>
                <a:lnTo>
                  <a:pt x="708" y="60397"/>
                </a:lnTo>
                <a:lnTo>
                  <a:pt x="821" y="61029"/>
                </a:lnTo>
                <a:lnTo>
                  <a:pt x="935" y="61673"/>
                </a:lnTo>
                <a:lnTo>
                  <a:pt x="1061" y="62305"/>
                </a:lnTo>
                <a:lnTo>
                  <a:pt x="1188" y="62936"/>
                </a:lnTo>
                <a:lnTo>
                  <a:pt x="1339" y="63568"/>
                </a:lnTo>
                <a:lnTo>
                  <a:pt x="1478" y="64187"/>
                </a:lnTo>
                <a:lnTo>
                  <a:pt x="1643" y="64819"/>
                </a:lnTo>
                <a:lnTo>
                  <a:pt x="1807" y="65438"/>
                </a:lnTo>
                <a:lnTo>
                  <a:pt x="1971" y="66044"/>
                </a:lnTo>
                <a:lnTo>
                  <a:pt x="2148" y="66663"/>
                </a:lnTo>
                <a:lnTo>
                  <a:pt x="2337" y="67269"/>
                </a:lnTo>
                <a:lnTo>
                  <a:pt x="2527" y="67876"/>
                </a:lnTo>
                <a:lnTo>
                  <a:pt x="2729" y="68482"/>
                </a:lnTo>
                <a:lnTo>
                  <a:pt x="2944" y="69089"/>
                </a:lnTo>
                <a:lnTo>
                  <a:pt x="3146" y="69682"/>
                </a:lnTo>
                <a:lnTo>
                  <a:pt x="3373" y="70276"/>
                </a:lnTo>
                <a:lnTo>
                  <a:pt x="3601" y="70870"/>
                </a:lnTo>
                <a:lnTo>
                  <a:pt x="3841" y="71451"/>
                </a:lnTo>
                <a:lnTo>
                  <a:pt x="4081" y="72032"/>
                </a:lnTo>
                <a:lnTo>
                  <a:pt x="4334" y="72613"/>
                </a:lnTo>
                <a:lnTo>
                  <a:pt x="4586" y="73194"/>
                </a:lnTo>
                <a:lnTo>
                  <a:pt x="4852" y="73763"/>
                </a:lnTo>
                <a:lnTo>
                  <a:pt x="5117" y="74331"/>
                </a:lnTo>
                <a:lnTo>
                  <a:pt x="5395" y="74900"/>
                </a:lnTo>
                <a:lnTo>
                  <a:pt x="5673" y="75455"/>
                </a:lnTo>
                <a:lnTo>
                  <a:pt x="5963" y="76024"/>
                </a:lnTo>
                <a:lnTo>
                  <a:pt x="6267" y="76567"/>
                </a:lnTo>
                <a:lnTo>
                  <a:pt x="6570" y="77123"/>
                </a:lnTo>
                <a:lnTo>
                  <a:pt x="6873" y="77666"/>
                </a:lnTo>
                <a:lnTo>
                  <a:pt x="7517" y="78740"/>
                </a:lnTo>
                <a:lnTo>
                  <a:pt x="8174" y="79801"/>
                </a:lnTo>
                <a:lnTo>
                  <a:pt x="8856" y="80850"/>
                </a:lnTo>
                <a:lnTo>
                  <a:pt x="9577" y="81873"/>
                </a:lnTo>
                <a:lnTo>
                  <a:pt x="10309" y="82883"/>
                </a:lnTo>
                <a:lnTo>
                  <a:pt x="11067" y="83869"/>
                </a:lnTo>
                <a:lnTo>
                  <a:pt x="11851" y="84841"/>
                </a:lnTo>
                <a:lnTo>
                  <a:pt x="12646" y="85789"/>
                </a:lnTo>
                <a:lnTo>
                  <a:pt x="13480" y="86724"/>
                </a:lnTo>
                <a:lnTo>
                  <a:pt x="14327" y="87633"/>
                </a:lnTo>
                <a:lnTo>
                  <a:pt x="15198" y="88518"/>
                </a:lnTo>
                <a:lnTo>
                  <a:pt x="16083" y="89389"/>
                </a:lnTo>
                <a:lnTo>
                  <a:pt x="16992" y="90236"/>
                </a:lnTo>
                <a:lnTo>
                  <a:pt x="17927" y="91069"/>
                </a:lnTo>
                <a:lnTo>
                  <a:pt x="18875" y="91865"/>
                </a:lnTo>
                <a:lnTo>
                  <a:pt x="19848" y="92648"/>
                </a:lnTo>
                <a:lnTo>
                  <a:pt x="20833" y="93406"/>
                </a:lnTo>
                <a:lnTo>
                  <a:pt x="21844" y="94139"/>
                </a:lnTo>
                <a:lnTo>
                  <a:pt x="22867" y="94846"/>
                </a:lnTo>
                <a:lnTo>
                  <a:pt x="23916" y="95541"/>
                </a:lnTo>
                <a:lnTo>
                  <a:pt x="24977" y="96198"/>
                </a:lnTo>
                <a:lnTo>
                  <a:pt x="26051" y="96842"/>
                </a:lnTo>
                <a:lnTo>
                  <a:pt x="26594" y="97146"/>
                </a:lnTo>
                <a:lnTo>
                  <a:pt x="27150" y="97449"/>
                </a:lnTo>
                <a:lnTo>
                  <a:pt x="27693" y="97752"/>
                </a:lnTo>
                <a:lnTo>
                  <a:pt x="28249" y="98030"/>
                </a:lnTo>
                <a:lnTo>
                  <a:pt x="28818" y="98320"/>
                </a:lnTo>
                <a:lnTo>
                  <a:pt x="29386" y="98598"/>
                </a:lnTo>
                <a:lnTo>
                  <a:pt x="29955" y="98864"/>
                </a:lnTo>
                <a:lnTo>
                  <a:pt x="30523" y="99129"/>
                </a:lnTo>
                <a:lnTo>
                  <a:pt x="31104" y="99382"/>
                </a:lnTo>
                <a:lnTo>
                  <a:pt x="31673" y="99634"/>
                </a:lnTo>
                <a:lnTo>
                  <a:pt x="32267" y="99874"/>
                </a:lnTo>
                <a:lnTo>
                  <a:pt x="32848" y="100114"/>
                </a:lnTo>
                <a:lnTo>
                  <a:pt x="33441" y="100342"/>
                </a:lnTo>
                <a:lnTo>
                  <a:pt x="34035" y="100556"/>
                </a:lnTo>
                <a:lnTo>
                  <a:pt x="34629" y="100771"/>
                </a:lnTo>
                <a:lnTo>
                  <a:pt x="35235" y="100986"/>
                </a:lnTo>
                <a:lnTo>
                  <a:pt x="35829" y="101188"/>
                </a:lnTo>
                <a:lnTo>
                  <a:pt x="36448" y="101378"/>
                </a:lnTo>
                <a:lnTo>
                  <a:pt x="37055" y="101567"/>
                </a:lnTo>
                <a:lnTo>
                  <a:pt x="37661" y="101744"/>
                </a:lnTo>
                <a:lnTo>
                  <a:pt x="38280" y="101908"/>
                </a:lnTo>
                <a:lnTo>
                  <a:pt x="38899" y="102072"/>
                </a:lnTo>
                <a:lnTo>
                  <a:pt x="39531" y="102237"/>
                </a:lnTo>
                <a:lnTo>
                  <a:pt x="40150" y="102376"/>
                </a:lnTo>
                <a:lnTo>
                  <a:pt x="40782" y="102527"/>
                </a:lnTo>
                <a:lnTo>
                  <a:pt x="41413" y="102653"/>
                </a:lnTo>
                <a:lnTo>
                  <a:pt x="42045" y="102780"/>
                </a:lnTo>
                <a:lnTo>
                  <a:pt x="42689" y="102893"/>
                </a:lnTo>
                <a:lnTo>
                  <a:pt x="43321" y="103007"/>
                </a:lnTo>
                <a:lnTo>
                  <a:pt x="43965" y="103108"/>
                </a:lnTo>
                <a:lnTo>
                  <a:pt x="44610" y="103209"/>
                </a:lnTo>
                <a:lnTo>
                  <a:pt x="45254" y="103298"/>
                </a:lnTo>
                <a:lnTo>
                  <a:pt x="45911" y="103373"/>
                </a:lnTo>
                <a:lnTo>
                  <a:pt x="46568" y="103437"/>
                </a:lnTo>
                <a:lnTo>
                  <a:pt x="47212" y="103500"/>
                </a:lnTo>
                <a:lnTo>
                  <a:pt x="47869" y="103563"/>
                </a:lnTo>
                <a:lnTo>
                  <a:pt x="48539" y="103601"/>
                </a:lnTo>
                <a:lnTo>
                  <a:pt x="49196" y="103639"/>
                </a:lnTo>
                <a:lnTo>
                  <a:pt x="49865" y="103664"/>
                </a:lnTo>
                <a:lnTo>
                  <a:pt x="50522" y="103689"/>
                </a:lnTo>
                <a:lnTo>
                  <a:pt x="51192" y="103702"/>
                </a:lnTo>
                <a:lnTo>
                  <a:pt x="52531" y="103702"/>
                </a:lnTo>
                <a:lnTo>
                  <a:pt x="53200" y="103689"/>
                </a:lnTo>
                <a:lnTo>
                  <a:pt x="53870" y="103664"/>
                </a:lnTo>
                <a:lnTo>
                  <a:pt x="54527" y="103639"/>
                </a:lnTo>
                <a:lnTo>
                  <a:pt x="55197" y="103601"/>
                </a:lnTo>
                <a:lnTo>
                  <a:pt x="55854" y="103563"/>
                </a:lnTo>
                <a:lnTo>
                  <a:pt x="56510" y="103500"/>
                </a:lnTo>
                <a:lnTo>
                  <a:pt x="57167" y="103437"/>
                </a:lnTo>
                <a:lnTo>
                  <a:pt x="57824" y="103373"/>
                </a:lnTo>
                <a:lnTo>
                  <a:pt x="58469" y="103298"/>
                </a:lnTo>
                <a:lnTo>
                  <a:pt x="59113" y="103209"/>
                </a:lnTo>
                <a:lnTo>
                  <a:pt x="59757" y="103108"/>
                </a:lnTo>
                <a:lnTo>
                  <a:pt x="60402" y="103007"/>
                </a:lnTo>
                <a:lnTo>
                  <a:pt x="61046" y="102893"/>
                </a:lnTo>
                <a:lnTo>
                  <a:pt x="61678" y="102780"/>
                </a:lnTo>
                <a:lnTo>
                  <a:pt x="62309" y="102653"/>
                </a:lnTo>
                <a:lnTo>
                  <a:pt x="62941" y="102527"/>
                </a:lnTo>
                <a:lnTo>
                  <a:pt x="63573" y="102376"/>
                </a:lnTo>
                <a:lnTo>
                  <a:pt x="64204" y="102237"/>
                </a:lnTo>
                <a:lnTo>
                  <a:pt x="64823" y="102072"/>
                </a:lnTo>
                <a:lnTo>
                  <a:pt x="65442" y="101908"/>
                </a:lnTo>
                <a:lnTo>
                  <a:pt x="66061" y="101744"/>
                </a:lnTo>
                <a:lnTo>
                  <a:pt x="66681" y="101567"/>
                </a:lnTo>
                <a:lnTo>
                  <a:pt x="67287" y="101378"/>
                </a:lnTo>
                <a:lnTo>
                  <a:pt x="67893" y="101188"/>
                </a:lnTo>
                <a:lnTo>
                  <a:pt x="68500" y="100986"/>
                </a:lnTo>
                <a:lnTo>
                  <a:pt x="69094" y="100771"/>
                </a:lnTo>
                <a:lnTo>
                  <a:pt x="69700" y="100556"/>
                </a:lnTo>
                <a:lnTo>
                  <a:pt x="70294" y="100342"/>
                </a:lnTo>
                <a:lnTo>
                  <a:pt x="70875" y="100114"/>
                </a:lnTo>
                <a:lnTo>
                  <a:pt x="71469" y="99874"/>
                </a:lnTo>
                <a:lnTo>
                  <a:pt x="72050" y="99634"/>
                </a:lnTo>
                <a:lnTo>
                  <a:pt x="72631" y="99382"/>
                </a:lnTo>
                <a:lnTo>
                  <a:pt x="73199" y="99129"/>
                </a:lnTo>
                <a:lnTo>
                  <a:pt x="73781" y="98864"/>
                </a:lnTo>
                <a:lnTo>
                  <a:pt x="74349" y="98598"/>
                </a:lnTo>
                <a:lnTo>
                  <a:pt x="74918" y="98320"/>
                </a:lnTo>
                <a:lnTo>
                  <a:pt x="75474" y="98030"/>
                </a:lnTo>
                <a:lnTo>
                  <a:pt x="76029" y="97752"/>
                </a:lnTo>
                <a:lnTo>
                  <a:pt x="76585" y="97449"/>
                </a:lnTo>
                <a:lnTo>
                  <a:pt x="77129" y="97146"/>
                </a:lnTo>
                <a:lnTo>
                  <a:pt x="77672" y="96842"/>
                </a:lnTo>
                <a:lnTo>
                  <a:pt x="78758" y="96198"/>
                </a:lnTo>
                <a:lnTo>
                  <a:pt x="79820" y="95541"/>
                </a:lnTo>
                <a:lnTo>
                  <a:pt x="80855" y="94846"/>
                </a:lnTo>
                <a:lnTo>
                  <a:pt x="81879" y="94139"/>
                </a:lnTo>
                <a:lnTo>
                  <a:pt x="82889" y="93406"/>
                </a:lnTo>
                <a:lnTo>
                  <a:pt x="83875" y="92648"/>
                </a:lnTo>
                <a:lnTo>
                  <a:pt x="84848" y="91865"/>
                </a:lnTo>
                <a:lnTo>
                  <a:pt x="85795" y="91069"/>
                </a:lnTo>
                <a:lnTo>
                  <a:pt x="86730" y="90236"/>
                </a:lnTo>
                <a:lnTo>
                  <a:pt x="87640" y="89389"/>
                </a:lnTo>
                <a:lnTo>
                  <a:pt x="88537" y="88518"/>
                </a:lnTo>
                <a:lnTo>
                  <a:pt x="89408" y="87633"/>
                </a:lnTo>
                <a:lnTo>
                  <a:pt x="90255" y="86724"/>
                </a:lnTo>
                <a:lnTo>
                  <a:pt x="91076" y="85789"/>
                </a:lnTo>
                <a:lnTo>
                  <a:pt x="91885" y="84841"/>
                </a:lnTo>
                <a:lnTo>
                  <a:pt x="92668" y="83869"/>
                </a:lnTo>
                <a:lnTo>
                  <a:pt x="93426" y="82883"/>
                </a:lnTo>
                <a:lnTo>
                  <a:pt x="94159" y="81873"/>
                </a:lnTo>
                <a:lnTo>
                  <a:pt x="94866" y="80850"/>
                </a:lnTo>
                <a:lnTo>
                  <a:pt x="95548" y="79801"/>
                </a:lnTo>
                <a:lnTo>
                  <a:pt x="96218" y="78740"/>
                </a:lnTo>
                <a:lnTo>
                  <a:pt x="96850" y="77666"/>
                </a:lnTo>
                <a:lnTo>
                  <a:pt x="97165" y="77123"/>
                </a:lnTo>
                <a:lnTo>
                  <a:pt x="97469" y="76567"/>
                </a:lnTo>
                <a:lnTo>
                  <a:pt x="97759" y="76024"/>
                </a:lnTo>
                <a:lnTo>
                  <a:pt x="98050" y="75455"/>
                </a:lnTo>
                <a:lnTo>
                  <a:pt x="98328" y="74900"/>
                </a:lnTo>
                <a:lnTo>
                  <a:pt x="98606" y="74331"/>
                </a:lnTo>
                <a:lnTo>
                  <a:pt x="98884" y="73763"/>
                </a:lnTo>
                <a:lnTo>
                  <a:pt x="99136" y="73194"/>
                </a:lnTo>
                <a:lnTo>
                  <a:pt x="99402" y="72613"/>
                </a:lnTo>
                <a:lnTo>
                  <a:pt x="99642" y="72032"/>
                </a:lnTo>
                <a:lnTo>
                  <a:pt x="99894" y="71451"/>
                </a:lnTo>
                <a:lnTo>
                  <a:pt x="100122" y="70870"/>
                </a:lnTo>
                <a:lnTo>
                  <a:pt x="100349" y="70276"/>
                </a:lnTo>
                <a:lnTo>
                  <a:pt x="100577" y="69682"/>
                </a:lnTo>
                <a:lnTo>
                  <a:pt x="100791" y="69089"/>
                </a:lnTo>
                <a:lnTo>
                  <a:pt x="100993" y="68482"/>
                </a:lnTo>
                <a:lnTo>
                  <a:pt x="101196" y="67876"/>
                </a:lnTo>
                <a:lnTo>
                  <a:pt x="101385" y="67269"/>
                </a:lnTo>
                <a:lnTo>
                  <a:pt x="101575" y="66663"/>
                </a:lnTo>
                <a:lnTo>
                  <a:pt x="101751" y="66044"/>
                </a:lnTo>
                <a:lnTo>
                  <a:pt x="101928" y="65438"/>
                </a:lnTo>
                <a:lnTo>
                  <a:pt x="102093" y="64819"/>
                </a:lnTo>
                <a:lnTo>
                  <a:pt x="102244" y="64187"/>
                </a:lnTo>
                <a:lnTo>
                  <a:pt x="102396" y="63568"/>
                </a:lnTo>
                <a:lnTo>
                  <a:pt x="102535" y="62936"/>
                </a:lnTo>
                <a:lnTo>
                  <a:pt x="102674" y="62305"/>
                </a:lnTo>
                <a:lnTo>
                  <a:pt x="102800" y="61673"/>
                </a:lnTo>
                <a:lnTo>
                  <a:pt x="102914" y="61029"/>
                </a:lnTo>
                <a:lnTo>
                  <a:pt x="103027" y="60397"/>
                </a:lnTo>
                <a:lnTo>
                  <a:pt x="103129" y="59753"/>
                </a:lnTo>
                <a:lnTo>
                  <a:pt x="103217" y="59109"/>
                </a:lnTo>
                <a:lnTo>
                  <a:pt x="103305" y="58452"/>
                </a:lnTo>
                <a:lnTo>
                  <a:pt x="103381" y="57808"/>
                </a:lnTo>
                <a:lnTo>
                  <a:pt x="103457" y="57151"/>
                </a:lnTo>
                <a:lnTo>
                  <a:pt x="103520" y="56506"/>
                </a:lnTo>
                <a:lnTo>
                  <a:pt x="103571" y="55850"/>
                </a:lnTo>
                <a:lnTo>
                  <a:pt x="103621" y="55180"/>
                </a:lnTo>
                <a:lnTo>
                  <a:pt x="103659" y="54523"/>
                </a:lnTo>
                <a:lnTo>
                  <a:pt x="103684" y="53854"/>
                </a:lnTo>
                <a:lnTo>
                  <a:pt x="103710" y="53197"/>
                </a:lnTo>
                <a:lnTo>
                  <a:pt x="103722" y="52527"/>
                </a:lnTo>
                <a:lnTo>
                  <a:pt x="103722" y="51858"/>
                </a:lnTo>
                <a:lnTo>
                  <a:pt x="103722" y="51188"/>
                </a:lnTo>
                <a:lnTo>
                  <a:pt x="103710" y="50519"/>
                </a:lnTo>
                <a:lnTo>
                  <a:pt x="103684" y="49849"/>
                </a:lnTo>
                <a:lnTo>
                  <a:pt x="103659" y="49180"/>
                </a:lnTo>
                <a:lnTo>
                  <a:pt x="103621" y="48523"/>
                </a:lnTo>
                <a:lnTo>
                  <a:pt x="103571" y="47866"/>
                </a:lnTo>
                <a:lnTo>
                  <a:pt x="103520" y="47209"/>
                </a:lnTo>
                <a:lnTo>
                  <a:pt x="103457" y="46552"/>
                </a:lnTo>
                <a:lnTo>
                  <a:pt x="103381" y="45895"/>
                </a:lnTo>
                <a:lnTo>
                  <a:pt x="103305" y="45251"/>
                </a:lnTo>
                <a:lnTo>
                  <a:pt x="103217" y="44607"/>
                </a:lnTo>
                <a:lnTo>
                  <a:pt x="103129" y="43962"/>
                </a:lnTo>
                <a:lnTo>
                  <a:pt x="103027" y="43318"/>
                </a:lnTo>
                <a:lnTo>
                  <a:pt x="102914" y="42674"/>
                </a:lnTo>
                <a:lnTo>
                  <a:pt x="102800" y="42042"/>
                </a:lnTo>
                <a:lnTo>
                  <a:pt x="102674" y="41398"/>
                </a:lnTo>
                <a:lnTo>
                  <a:pt x="102535" y="40766"/>
                </a:lnTo>
                <a:lnTo>
                  <a:pt x="102396" y="40147"/>
                </a:lnTo>
                <a:lnTo>
                  <a:pt x="102244" y="39516"/>
                </a:lnTo>
                <a:lnTo>
                  <a:pt x="102093" y="38897"/>
                </a:lnTo>
                <a:lnTo>
                  <a:pt x="101928" y="38278"/>
                </a:lnTo>
                <a:lnTo>
                  <a:pt x="101751" y="37659"/>
                </a:lnTo>
                <a:lnTo>
                  <a:pt x="101575" y="37040"/>
                </a:lnTo>
                <a:lnTo>
                  <a:pt x="101385" y="36433"/>
                </a:lnTo>
                <a:lnTo>
                  <a:pt x="101196" y="35827"/>
                </a:lnTo>
                <a:lnTo>
                  <a:pt x="100993" y="35220"/>
                </a:lnTo>
                <a:lnTo>
                  <a:pt x="100791" y="34627"/>
                </a:lnTo>
                <a:lnTo>
                  <a:pt x="100577" y="34020"/>
                </a:lnTo>
                <a:lnTo>
                  <a:pt x="100349" y="33427"/>
                </a:lnTo>
                <a:lnTo>
                  <a:pt x="100122" y="32846"/>
                </a:lnTo>
                <a:lnTo>
                  <a:pt x="99894" y="32252"/>
                </a:lnTo>
                <a:lnTo>
                  <a:pt x="99642" y="31671"/>
                </a:lnTo>
                <a:lnTo>
                  <a:pt x="99402" y="31090"/>
                </a:lnTo>
                <a:lnTo>
                  <a:pt x="99136" y="30509"/>
                </a:lnTo>
                <a:lnTo>
                  <a:pt x="98884" y="29940"/>
                </a:lnTo>
                <a:lnTo>
                  <a:pt x="98606" y="29372"/>
                </a:lnTo>
                <a:lnTo>
                  <a:pt x="98328" y="28803"/>
                </a:lnTo>
                <a:lnTo>
                  <a:pt x="98050" y="28247"/>
                </a:lnTo>
                <a:lnTo>
                  <a:pt x="97759" y="27691"/>
                </a:lnTo>
                <a:lnTo>
                  <a:pt x="97469" y="27136"/>
                </a:lnTo>
                <a:lnTo>
                  <a:pt x="97165" y="26592"/>
                </a:lnTo>
                <a:lnTo>
                  <a:pt x="96850" y="26049"/>
                </a:lnTo>
                <a:lnTo>
                  <a:pt x="96218" y="24963"/>
                </a:lnTo>
                <a:lnTo>
                  <a:pt x="95548" y="23902"/>
                </a:lnTo>
                <a:lnTo>
                  <a:pt x="94866" y="22866"/>
                </a:lnTo>
                <a:lnTo>
                  <a:pt x="94159" y="21830"/>
                </a:lnTo>
                <a:lnTo>
                  <a:pt x="93426" y="20832"/>
                </a:lnTo>
                <a:lnTo>
                  <a:pt x="92668" y="19834"/>
                </a:lnTo>
                <a:lnTo>
                  <a:pt x="91885" y="18874"/>
                </a:lnTo>
                <a:lnTo>
                  <a:pt x="91076" y="17914"/>
                </a:lnTo>
                <a:lnTo>
                  <a:pt x="90255" y="16992"/>
                </a:lnTo>
                <a:lnTo>
                  <a:pt x="89408" y="16082"/>
                </a:lnTo>
                <a:lnTo>
                  <a:pt x="88537" y="15185"/>
                </a:lnTo>
                <a:lnTo>
                  <a:pt x="87640" y="14313"/>
                </a:lnTo>
                <a:lnTo>
                  <a:pt x="86730" y="13467"/>
                </a:lnTo>
                <a:lnTo>
                  <a:pt x="85795" y="12646"/>
                </a:lnTo>
                <a:lnTo>
                  <a:pt x="84848" y="11837"/>
                </a:lnTo>
                <a:lnTo>
                  <a:pt x="83875" y="11054"/>
                </a:lnTo>
                <a:lnTo>
                  <a:pt x="82889" y="10296"/>
                </a:lnTo>
                <a:lnTo>
                  <a:pt x="81879" y="9564"/>
                </a:lnTo>
                <a:lnTo>
                  <a:pt x="80855" y="8856"/>
                </a:lnTo>
                <a:lnTo>
                  <a:pt x="79820" y="8174"/>
                </a:lnTo>
                <a:lnTo>
                  <a:pt x="78758" y="7504"/>
                </a:lnTo>
                <a:lnTo>
                  <a:pt x="77672" y="6873"/>
                </a:lnTo>
                <a:lnTo>
                  <a:pt x="77129" y="6557"/>
                </a:lnTo>
                <a:lnTo>
                  <a:pt x="76585" y="6254"/>
                </a:lnTo>
                <a:lnTo>
                  <a:pt x="76029" y="5963"/>
                </a:lnTo>
                <a:lnTo>
                  <a:pt x="75474" y="5673"/>
                </a:lnTo>
                <a:lnTo>
                  <a:pt x="74918" y="5395"/>
                </a:lnTo>
                <a:lnTo>
                  <a:pt x="74349" y="5117"/>
                </a:lnTo>
                <a:lnTo>
                  <a:pt x="73781" y="4839"/>
                </a:lnTo>
                <a:lnTo>
                  <a:pt x="73199" y="4574"/>
                </a:lnTo>
                <a:lnTo>
                  <a:pt x="72631" y="4321"/>
                </a:lnTo>
                <a:lnTo>
                  <a:pt x="72050" y="4068"/>
                </a:lnTo>
                <a:lnTo>
                  <a:pt x="71469" y="3828"/>
                </a:lnTo>
                <a:lnTo>
                  <a:pt x="70875" y="3601"/>
                </a:lnTo>
                <a:lnTo>
                  <a:pt x="70294" y="3374"/>
                </a:lnTo>
                <a:lnTo>
                  <a:pt x="69700" y="3146"/>
                </a:lnTo>
                <a:lnTo>
                  <a:pt x="69094" y="2931"/>
                </a:lnTo>
                <a:lnTo>
                  <a:pt x="68500" y="2729"/>
                </a:lnTo>
                <a:lnTo>
                  <a:pt x="67893" y="2527"/>
                </a:lnTo>
                <a:lnTo>
                  <a:pt x="67287" y="2325"/>
                </a:lnTo>
                <a:lnTo>
                  <a:pt x="66681" y="2148"/>
                </a:lnTo>
                <a:lnTo>
                  <a:pt x="66061" y="1971"/>
                </a:lnTo>
                <a:lnTo>
                  <a:pt x="65442" y="1795"/>
                </a:lnTo>
                <a:lnTo>
                  <a:pt x="64823" y="1630"/>
                </a:lnTo>
                <a:lnTo>
                  <a:pt x="64204" y="1479"/>
                </a:lnTo>
                <a:lnTo>
                  <a:pt x="63573" y="1327"/>
                </a:lnTo>
                <a:lnTo>
                  <a:pt x="62941" y="1188"/>
                </a:lnTo>
                <a:lnTo>
                  <a:pt x="62309" y="1049"/>
                </a:lnTo>
                <a:lnTo>
                  <a:pt x="61678" y="923"/>
                </a:lnTo>
                <a:lnTo>
                  <a:pt x="61046" y="809"/>
                </a:lnTo>
                <a:lnTo>
                  <a:pt x="60402" y="696"/>
                </a:lnTo>
                <a:lnTo>
                  <a:pt x="59757" y="594"/>
                </a:lnTo>
                <a:lnTo>
                  <a:pt x="59113" y="506"/>
                </a:lnTo>
                <a:lnTo>
                  <a:pt x="58469" y="418"/>
                </a:lnTo>
                <a:lnTo>
                  <a:pt x="57824" y="342"/>
                </a:lnTo>
                <a:lnTo>
                  <a:pt x="57167" y="266"/>
                </a:lnTo>
                <a:lnTo>
                  <a:pt x="56510" y="203"/>
                </a:lnTo>
                <a:lnTo>
                  <a:pt x="55854" y="152"/>
                </a:lnTo>
                <a:lnTo>
                  <a:pt x="55197" y="102"/>
                </a:lnTo>
                <a:lnTo>
                  <a:pt x="54527" y="64"/>
                </a:lnTo>
                <a:lnTo>
                  <a:pt x="53870" y="39"/>
                </a:lnTo>
                <a:lnTo>
                  <a:pt x="53200" y="13"/>
                </a:lnTo>
                <a:lnTo>
                  <a:pt x="52531" y="1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42"/>
          <p:cNvSpPr/>
          <p:nvPr/>
        </p:nvSpPr>
        <p:spPr>
          <a:xfrm rot="10800000">
            <a:off x="1985062" y="1362541"/>
            <a:ext cx="931575" cy="931611"/>
          </a:xfrm>
          <a:custGeom>
            <a:avLst/>
            <a:gdLst/>
            <a:ahLst/>
            <a:cxnLst/>
            <a:rect l="l" t="t" r="r" b="b"/>
            <a:pathLst>
              <a:path w="103710" h="103714" extrusionOk="0">
                <a:moveTo>
                  <a:pt x="51861" y="0"/>
                </a:moveTo>
                <a:lnTo>
                  <a:pt x="51192" y="13"/>
                </a:lnTo>
                <a:lnTo>
                  <a:pt x="50522" y="25"/>
                </a:lnTo>
                <a:lnTo>
                  <a:pt x="49852" y="38"/>
                </a:lnTo>
                <a:lnTo>
                  <a:pt x="49183" y="76"/>
                </a:lnTo>
                <a:lnTo>
                  <a:pt x="48526" y="114"/>
                </a:lnTo>
                <a:lnTo>
                  <a:pt x="47869" y="152"/>
                </a:lnTo>
                <a:lnTo>
                  <a:pt x="47212" y="215"/>
                </a:lnTo>
                <a:lnTo>
                  <a:pt x="46555" y="278"/>
                </a:lnTo>
                <a:lnTo>
                  <a:pt x="45898" y="341"/>
                </a:lnTo>
                <a:lnTo>
                  <a:pt x="45254" y="417"/>
                </a:lnTo>
                <a:lnTo>
                  <a:pt x="44610" y="505"/>
                </a:lnTo>
                <a:lnTo>
                  <a:pt x="43965" y="607"/>
                </a:lnTo>
                <a:lnTo>
                  <a:pt x="43321" y="708"/>
                </a:lnTo>
                <a:lnTo>
                  <a:pt x="42677" y="821"/>
                </a:lnTo>
                <a:lnTo>
                  <a:pt x="42045" y="935"/>
                </a:lnTo>
                <a:lnTo>
                  <a:pt x="41401" y="1061"/>
                </a:lnTo>
                <a:lnTo>
                  <a:pt x="40769" y="1188"/>
                </a:lnTo>
                <a:lnTo>
                  <a:pt x="40150" y="1339"/>
                </a:lnTo>
                <a:lnTo>
                  <a:pt x="39518" y="1478"/>
                </a:lnTo>
                <a:lnTo>
                  <a:pt x="38899" y="1642"/>
                </a:lnTo>
                <a:lnTo>
                  <a:pt x="38280" y="1807"/>
                </a:lnTo>
                <a:lnTo>
                  <a:pt x="37661" y="1971"/>
                </a:lnTo>
                <a:lnTo>
                  <a:pt x="37042" y="2148"/>
                </a:lnTo>
                <a:lnTo>
                  <a:pt x="36436" y="2337"/>
                </a:lnTo>
                <a:lnTo>
                  <a:pt x="35829" y="2527"/>
                </a:lnTo>
                <a:lnTo>
                  <a:pt x="35223" y="2729"/>
                </a:lnTo>
                <a:lnTo>
                  <a:pt x="34629" y="2931"/>
                </a:lnTo>
                <a:lnTo>
                  <a:pt x="34023" y="3146"/>
                </a:lnTo>
                <a:lnTo>
                  <a:pt x="33429" y="3373"/>
                </a:lnTo>
                <a:lnTo>
                  <a:pt x="32848" y="3600"/>
                </a:lnTo>
                <a:lnTo>
                  <a:pt x="32254" y="3840"/>
                </a:lnTo>
                <a:lnTo>
                  <a:pt x="31673" y="4080"/>
                </a:lnTo>
                <a:lnTo>
                  <a:pt x="31092" y="4333"/>
                </a:lnTo>
                <a:lnTo>
                  <a:pt x="30510" y="4586"/>
                </a:lnTo>
                <a:lnTo>
                  <a:pt x="29942" y="4851"/>
                </a:lnTo>
                <a:lnTo>
                  <a:pt x="29373" y="5116"/>
                </a:lnTo>
                <a:lnTo>
                  <a:pt x="28805" y="5394"/>
                </a:lnTo>
                <a:lnTo>
                  <a:pt x="28249" y="5672"/>
                </a:lnTo>
                <a:lnTo>
                  <a:pt x="27693" y="5963"/>
                </a:lnTo>
                <a:lnTo>
                  <a:pt x="27137" y="6266"/>
                </a:lnTo>
                <a:lnTo>
                  <a:pt x="26594" y="6569"/>
                </a:lnTo>
                <a:lnTo>
                  <a:pt x="26051" y="6872"/>
                </a:lnTo>
                <a:lnTo>
                  <a:pt x="24964" y="7517"/>
                </a:lnTo>
                <a:lnTo>
                  <a:pt x="23903" y="8173"/>
                </a:lnTo>
                <a:lnTo>
                  <a:pt x="22867" y="8856"/>
                </a:lnTo>
                <a:lnTo>
                  <a:pt x="21831" y="9576"/>
                </a:lnTo>
                <a:lnTo>
                  <a:pt x="20833" y="10308"/>
                </a:lnTo>
                <a:lnTo>
                  <a:pt x="19835" y="11066"/>
                </a:lnTo>
                <a:lnTo>
                  <a:pt x="18875" y="11850"/>
                </a:lnTo>
                <a:lnTo>
                  <a:pt x="17915" y="12645"/>
                </a:lnTo>
                <a:lnTo>
                  <a:pt x="16992" y="13479"/>
                </a:lnTo>
                <a:lnTo>
                  <a:pt x="16083" y="14326"/>
                </a:lnTo>
                <a:lnTo>
                  <a:pt x="15186" y="15197"/>
                </a:lnTo>
                <a:lnTo>
                  <a:pt x="14314" y="16081"/>
                </a:lnTo>
                <a:lnTo>
                  <a:pt x="13468" y="16991"/>
                </a:lnTo>
                <a:lnTo>
                  <a:pt x="12646" y="17926"/>
                </a:lnTo>
                <a:lnTo>
                  <a:pt x="11838" y="18873"/>
                </a:lnTo>
                <a:lnTo>
                  <a:pt x="11055" y="19846"/>
                </a:lnTo>
                <a:lnTo>
                  <a:pt x="10297" y="20831"/>
                </a:lnTo>
                <a:lnTo>
                  <a:pt x="9564" y="21842"/>
                </a:lnTo>
                <a:lnTo>
                  <a:pt x="8856" y="22865"/>
                </a:lnTo>
                <a:lnTo>
                  <a:pt x="8174" y="23914"/>
                </a:lnTo>
                <a:lnTo>
                  <a:pt x="7505" y="24975"/>
                </a:lnTo>
                <a:lnTo>
                  <a:pt x="6873" y="26049"/>
                </a:lnTo>
                <a:lnTo>
                  <a:pt x="6557" y="26592"/>
                </a:lnTo>
                <a:lnTo>
                  <a:pt x="6254" y="27148"/>
                </a:lnTo>
                <a:lnTo>
                  <a:pt x="5963" y="27691"/>
                </a:lnTo>
                <a:lnTo>
                  <a:pt x="5673" y="28247"/>
                </a:lnTo>
                <a:lnTo>
                  <a:pt x="5395" y="28815"/>
                </a:lnTo>
                <a:lnTo>
                  <a:pt x="5117" y="29384"/>
                </a:lnTo>
                <a:lnTo>
                  <a:pt x="4839" y="29952"/>
                </a:lnTo>
                <a:lnTo>
                  <a:pt x="4586" y="30521"/>
                </a:lnTo>
                <a:lnTo>
                  <a:pt x="4321" y="31102"/>
                </a:lnTo>
                <a:lnTo>
                  <a:pt x="4068" y="31670"/>
                </a:lnTo>
                <a:lnTo>
                  <a:pt x="3828" y="32264"/>
                </a:lnTo>
                <a:lnTo>
                  <a:pt x="3601" y="32845"/>
                </a:lnTo>
                <a:lnTo>
                  <a:pt x="3373" y="33439"/>
                </a:lnTo>
                <a:lnTo>
                  <a:pt x="3146" y="34032"/>
                </a:lnTo>
                <a:lnTo>
                  <a:pt x="2931" y="34626"/>
                </a:lnTo>
                <a:lnTo>
                  <a:pt x="2729" y="35233"/>
                </a:lnTo>
                <a:lnTo>
                  <a:pt x="2527" y="35826"/>
                </a:lnTo>
                <a:lnTo>
                  <a:pt x="2325" y="36445"/>
                </a:lnTo>
                <a:lnTo>
                  <a:pt x="2148" y="37052"/>
                </a:lnTo>
                <a:lnTo>
                  <a:pt x="1971" y="37658"/>
                </a:lnTo>
                <a:lnTo>
                  <a:pt x="1794" y="38277"/>
                </a:lnTo>
                <a:lnTo>
                  <a:pt x="1630" y="38896"/>
                </a:lnTo>
                <a:lnTo>
                  <a:pt x="1478" y="39528"/>
                </a:lnTo>
                <a:lnTo>
                  <a:pt x="1327" y="40147"/>
                </a:lnTo>
                <a:lnTo>
                  <a:pt x="1188" y="40778"/>
                </a:lnTo>
                <a:lnTo>
                  <a:pt x="1049" y="41410"/>
                </a:lnTo>
                <a:lnTo>
                  <a:pt x="922" y="42042"/>
                </a:lnTo>
                <a:lnTo>
                  <a:pt x="809" y="42686"/>
                </a:lnTo>
                <a:lnTo>
                  <a:pt x="695" y="43317"/>
                </a:lnTo>
                <a:lnTo>
                  <a:pt x="594" y="43962"/>
                </a:lnTo>
                <a:lnTo>
                  <a:pt x="506" y="44606"/>
                </a:lnTo>
                <a:lnTo>
                  <a:pt x="417" y="45250"/>
                </a:lnTo>
                <a:lnTo>
                  <a:pt x="341" y="45907"/>
                </a:lnTo>
                <a:lnTo>
                  <a:pt x="266" y="46564"/>
                </a:lnTo>
                <a:lnTo>
                  <a:pt x="202" y="47208"/>
                </a:lnTo>
                <a:lnTo>
                  <a:pt x="152" y="47865"/>
                </a:lnTo>
                <a:lnTo>
                  <a:pt x="101" y="48535"/>
                </a:lnTo>
                <a:lnTo>
                  <a:pt x="63" y="49192"/>
                </a:lnTo>
                <a:lnTo>
                  <a:pt x="38" y="49861"/>
                </a:lnTo>
                <a:lnTo>
                  <a:pt x="13" y="50518"/>
                </a:lnTo>
                <a:lnTo>
                  <a:pt x="0" y="51188"/>
                </a:lnTo>
                <a:lnTo>
                  <a:pt x="0" y="51857"/>
                </a:lnTo>
                <a:lnTo>
                  <a:pt x="0" y="52527"/>
                </a:lnTo>
                <a:lnTo>
                  <a:pt x="13" y="53196"/>
                </a:lnTo>
                <a:lnTo>
                  <a:pt x="38" y="53866"/>
                </a:lnTo>
                <a:lnTo>
                  <a:pt x="63" y="54523"/>
                </a:lnTo>
                <a:lnTo>
                  <a:pt x="101" y="55192"/>
                </a:lnTo>
                <a:lnTo>
                  <a:pt x="152" y="55849"/>
                </a:lnTo>
                <a:lnTo>
                  <a:pt x="202" y="56506"/>
                </a:lnTo>
                <a:lnTo>
                  <a:pt x="266" y="57163"/>
                </a:lnTo>
                <a:lnTo>
                  <a:pt x="341" y="57820"/>
                </a:lnTo>
                <a:lnTo>
                  <a:pt x="417" y="58464"/>
                </a:lnTo>
                <a:lnTo>
                  <a:pt x="506" y="59108"/>
                </a:lnTo>
                <a:lnTo>
                  <a:pt x="594" y="59752"/>
                </a:lnTo>
                <a:lnTo>
                  <a:pt x="695" y="60397"/>
                </a:lnTo>
                <a:lnTo>
                  <a:pt x="809" y="61041"/>
                </a:lnTo>
                <a:lnTo>
                  <a:pt x="922" y="61673"/>
                </a:lnTo>
                <a:lnTo>
                  <a:pt x="1049" y="62304"/>
                </a:lnTo>
                <a:lnTo>
                  <a:pt x="1188" y="62936"/>
                </a:lnTo>
                <a:lnTo>
                  <a:pt x="1327" y="63568"/>
                </a:lnTo>
                <a:lnTo>
                  <a:pt x="1478" y="64199"/>
                </a:lnTo>
                <a:lnTo>
                  <a:pt x="1630" y="64818"/>
                </a:lnTo>
                <a:lnTo>
                  <a:pt x="1794" y="65437"/>
                </a:lnTo>
                <a:lnTo>
                  <a:pt x="1971" y="66056"/>
                </a:lnTo>
                <a:lnTo>
                  <a:pt x="2148" y="66675"/>
                </a:lnTo>
                <a:lnTo>
                  <a:pt x="2325" y="67282"/>
                </a:lnTo>
                <a:lnTo>
                  <a:pt x="2527" y="67888"/>
                </a:lnTo>
                <a:lnTo>
                  <a:pt x="2729" y="68494"/>
                </a:lnTo>
                <a:lnTo>
                  <a:pt x="2931" y="69088"/>
                </a:lnTo>
                <a:lnTo>
                  <a:pt x="3146" y="69694"/>
                </a:lnTo>
                <a:lnTo>
                  <a:pt x="3373" y="70288"/>
                </a:lnTo>
                <a:lnTo>
                  <a:pt x="3601" y="70869"/>
                </a:lnTo>
                <a:lnTo>
                  <a:pt x="3828" y="71463"/>
                </a:lnTo>
                <a:lnTo>
                  <a:pt x="4068" y="72044"/>
                </a:lnTo>
                <a:lnTo>
                  <a:pt x="4321" y="72625"/>
                </a:lnTo>
                <a:lnTo>
                  <a:pt x="4586" y="73194"/>
                </a:lnTo>
                <a:lnTo>
                  <a:pt x="4839" y="73775"/>
                </a:lnTo>
                <a:lnTo>
                  <a:pt x="5117" y="74343"/>
                </a:lnTo>
                <a:lnTo>
                  <a:pt x="5395" y="74912"/>
                </a:lnTo>
                <a:lnTo>
                  <a:pt x="5673" y="75467"/>
                </a:lnTo>
                <a:lnTo>
                  <a:pt x="5963" y="76023"/>
                </a:lnTo>
                <a:lnTo>
                  <a:pt x="6254" y="76579"/>
                </a:lnTo>
                <a:lnTo>
                  <a:pt x="6557" y="77122"/>
                </a:lnTo>
                <a:lnTo>
                  <a:pt x="6873" y="77666"/>
                </a:lnTo>
                <a:lnTo>
                  <a:pt x="7189" y="78209"/>
                </a:lnTo>
                <a:lnTo>
                  <a:pt x="7505" y="78752"/>
                </a:lnTo>
                <a:lnTo>
                  <a:pt x="8174" y="79813"/>
                </a:lnTo>
                <a:lnTo>
                  <a:pt x="8856" y="80849"/>
                </a:lnTo>
                <a:lnTo>
                  <a:pt x="9564" y="81872"/>
                </a:lnTo>
                <a:lnTo>
                  <a:pt x="10297" y="82883"/>
                </a:lnTo>
                <a:lnTo>
                  <a:pt x="11055" y="83868"/>
                </a:lnTo>
                <a:lnTo>
                  <a:pt x="11838" y="84841"/>
                </a:lnTo>
                <a:lnTo>
                  <a:pt x="12646" y="85788"/>
                </a:lnTo>
                <a:lnTo>
                  <a:pt x="13468" y="86723"/>
                </a:lnTo>
                <a:lnTo>
                  <a:pt x="14314" y="87633"/>
                </a:lnTo>
                <a:lnTo>
                  <a:pt x="15186" y="88530"/>
                </a:lnTo>
                <a:lnTo>
                  <a:pt x="16083" y="89401"/>
                </a:lnTo>
                <a:lnTo>
                  <a:pt x="16992" y="90248"/>
                </a:lnTo>
                <a:lnTo>
                  <a:pt x="17915" y="91069"/>
                </a:lnTo>
                <a:lnTo>
                  <a:pt x="18875" y="91877"/>
                </a:lnTo>
                <a:lnTo>
                  <a:pt x="19835" y="92660"/>
                </a:lnTo>
                <a:lnTo>
                  <a:pt x="20833" y="93418"/>
                </a:lnTo>
                <a:lnTo>
                  <a:pt x="21831" y="94151"/>
                </a:lnTo>
                <a:lnTo>
                  <a:pt x="22867" y="94859"/>
                </a:lnTo>
                <a:lnTo>
                  <a:pt x="23903" y="95541"/>
                </a:lnTo>
                <a:lnTo>
                  <a:pt x="24964" y="96210"/>
                </a:lnTo>
                <a:lnTo>
                  <a:pt x="26051" y="96842"/>
                </a:lnTo>
                <a:lnTo>
                  <a:pt x="26594" y="97158"/>
                </a:lnTo>
                <a:lnTo>
                  <a:pt x="27137" y="97461"/>
                </a:lnTo>
                <a:lnTo>
                  <a:pt x="27693" y="97751"/>
                </a:lnTo>
                <a:lnTo>
                  <a:pt x="28249" y="98042"/>
                </a:lnTo>
                <a:lnTo>
                  <a:pt x="28805" y="98320"/>
                </a:lnTo>
                <a:lnTo>
                  <a:pt x="29373" y="98598"/>
                </a:lnTo>
                <a:lnTo>
                  <a:pt x="29942" y="98876"/>
                </a:lnTo>
                <a:lnTo>
                  <a:pt x="30510" y="99128"/>
                </a:lnTo>
                <a:lnTo>
                  <a:pt x="31092" y="99394"/>
                </a:lnTo>
                <a:lnTo>
                  <a:pt x="31673" y="99634"/>
                </a:lnTo>
                <a:lnTo>
                  <a:pt x="32254" y="99886"/>
                </a:lnTo>
                <a:lnTo>
                  <a:pt x="32848" y="100114"/>
                </a:lnTo>
                <a:lnTo>
                  <a:pt x="33429" y="100341"/>
                </a:lnTo>
                <a:lnTo>
                  <a:pt x="34023" y="100568"/>
                </a:lnTo>
                <a:lnTo>
                  <a:pt x="34629" y="100783"/>
                </a:lnTo>
                <a:lnTo>
                  <a:pt x="35223" y="100985"/>
                </a:lnTo>
                <a:lnTo>
                  <a:pt x="35829" y="101187"/>
                </a:lnTo>
                <a:lnTo>
                  <a:pt x="36436" y="101377"/>
                </a:lnTo>
                <a:lnTo>
                  <a:pt x="37042" y="101566"/>
                </a:lnTo>
                <a:lnTo>
                  <a:pt x="37661" y="101743"/>
                </a:lnTo>
                <a:lnTo>
                  <a:pt x="38280" y="101920"/>
                </a:lnTo>
                <a:lnTo>
                  <a:pt x="38899" y="102084"/>
                </a:lnTo>
                <a:lnTo>
                  <a:pt x="39518" y="102236"/>
                </a:lnTo>
                <a:lnTo>
                  <a:pt x="40150" y="102388"/>
                </a:lnTo>
                <a:lnTo>
                  <a:pt x="40769" y="102527"/>
                </a:lnTo>
                <a:lnTo>
                  <a:pt x="41401" y="102665"/>
                </a:lnTo>
                <a:lnTo>
                  <a:pt x="42045" y="102792"/>
                </a:lnTo>
                <a:lnTo>
                  <a:pt x="42677" y="102906"/>
                </a:lnTo>
                <a:lnTo>
                  <a:pt x="43321" y="103019"/>
                </a:lnTo>
                <a:lnTo>
                  <a:pt x="43965" y="103120"/>
                </a:lnTo>
                <a:lnTo>
                  <a:pt x="44610" y="103209"/>
                </a:lnTo>
                <a:lnTo>
                  <a:pt x="45254" y="103297"/>
                </a:lnTo>
                <a:lnTo>
                  <a:pt x="45898" y="103373"/>
                </a:lnTo>
                <a:lnTo>
                  <a:pt x="46555" y="103449"/>
                </a:lnTo>
                <a:lnTo>
                  <a:pt x="47212" y="103512"/>
                </a:lnTo>
                <a:lnTo>
                  <a:pt x="47869" y="103562"/>
                </a:lnTo>
                <a:lnTo>
                  <a:pt x="48526" y="103613"/>
                </a:lnTo>
                <a:lnTo>
                  <a:pt x="49183" y="103651"/>
                </a:lnTo>
                <a:lnTo>
                  <a:pt x="49852" y="103676"/>
                </a:lnTo>
                <a:lnTo>
                  <a:pt x="50522" y="103701"/>
                </a:lnTo>
                <a:lnTo>
                  <a:pt x="51192" y="103714"/>
                </a:lnTo>
                <a:lnTo>
                  <a:pt x="52531" y="103714"/>
                </a:lnTo>
                <a:lnTo>
                  <a:pt x="53200" y="103701"/>
                </a:lnTo>
                <a:lnTo>
                  <a:pt x="53857" y="103676"/>
                </a:lnTo>
                <a:lnTo>
                  <a:pt x="54527" y="103651"/>
                </a:lnTo>
                <a:lnTo>
                  <a:pt x="55184" y="103613"/>
                </a:lnTo>
                <a:lnTo>
                  <a:pt x="55853" y="103562"/>
                </a:lnTo>
                <a:lnTo>
                  <a:pt x="56510" y="103512"/>
                </a:lnTo>
                <a:lnTo>
                  <a:pt x="57155" y="103449"/>
                </a:lnTo>
                <a:lnTo>
                  <a:pt x="57812" y="103373"/>
                </a:lnTo>
                <a:lnTo>
                  <a:pt x="58456" y="103297"/>
                </a:lnTo>
                <a:lnTo>
                  <a:pt x="59113" y="103209"/>
                </a:lnTo>
                <a:lnTo>
                  <a:pt x="59757" y="103120"/>
                </a:lnTo>
                <a:lnTo>
                  <a:pt x="60402" y="103019"/>
                </a:lnTo>
                <a:lnTo>
                  <a:pt x="61033" y="102906"/>
                </a:lnTo>
                <a:lnTo>
                  <a:pt x="61678" y="102792"/>
                </a:lnTo>
                <a:lnTo>
                  <a:pt x="62309" y="102665"/>
                </a:lnTo>
                <a:lnTo>
                  <a:pt x="62941" y="102527"/>
                </a:lnTo>
                <a:lnTo>
                  <a:pt x="63573" y="102388"/>
                </a:lnTo>
                <a:lnTo>
                  <a:pt x="64192" y="102236"/>
                </a:lnTo>
                <a:lnTo>
                  <a:pt x="64823" y="102084"/>
                </a:lnTo>
                <a:lnTo>
                  <a:pt x="65442" y="101920"/>
                </a:lnTo>
                <a:lnTo>
                  <a:pt x="66049" y="101743"/>
                </a:lnTo>
                <a:lnTo>
                  <a:pt x="66668" y="101566"/>
                </a:lnTo>
                <a:lnTo>
                  <a:pt x="67274" y="101377"/>
                </a:lnTo>
                <a:lnTo>
                  <a:pt x="67881" y="101187"/>
                </a:lnTo>
                <a:lnTo>
                  <a:pt x="68487" y="100985"/>
                </a:lnTo>
                <a:lnTo>
                  <a:pt x="69094" y="100783"/>
                </a:lnTo>
                <a:lnTo>
                  <a:pt x="69687" y="100568"/>
                </a:lnTo>
                <a:lnTo>
                  <a:pt x="70281" y="100341"/>
                </a:lnTo>
                <a:lnTo>
                  <a:pt x="70875" y="100114"/>
                </a:lnTo>
                <a:lnTo>
                  <a:pt x="71456" y="99886"/>
                </a:lnTo>
                <a:lnTo>
                  <a:pt x="72037" y="99634"/>
                </a:lnTo>
                <a:lnTo>
                  <a:pt x="72618" y="99394"/>
                </a:lnTo>
                <a:lnTo>
                  <a:pt x="73199" y="99128"/>
                </a:lnTo>
                <a:lnTo>
                  <a:pt x="73768" y="98876"/>
                </a:lnTo>
                <a:lnTo>
                  <a:pt x="74336" y="98598"/>
                </a:lnTo>
                <a:lnTo>
                  <a:pt x="74905" y="98320"/>
                </a:lnTo>
                <a:lnTo>
                  <a:pt x="75461" y="98042"/>
                </a:lnTo>
                <a:lnTo>
                  <a:pt x="76029" y="97751"/>
                </a:lnTo>
                <a:lnTo>
                  <a:pt x="76573" y="97461"/>
                </a:lnTo>
                <a:lnTo>
                  <a:pt x="77129" y="97158"/>
                </a:lnTo>
                <a:lnTo>
                  <a:pt x="77672" y="96842"/>
                </a:lnTo>
                <a:lnTo>
                  <a:pt x="78746" y="96210"/>
                </a:lnTo>
                <a:lnTo>
                  <a:pt x="79807" y="95541"/>
                </a:lnTo>
                <a:lnTo>
                  <a:pt x="80855" y="94859"/>
                </a:lnTo>
                <a:lnTo>
                  <a:pt x="81879" y="94151"/>
                </a:lnTo>
                <a:lnTo>
                  <a:pt x="82889" y="93418"/>
                </a:lnTo>
                <a:lnTo>
                  <a:pt x="83875" y="92660"/>
                </a:lnTo>
                <a:lnTo>
                  <a:pt x="84848" y="91877"/>
                </a:lnTo>
                <a:lnTo>
                  <a:pt x="85795" y="91069"/>
                </a:lnTo>
                <a:lnTo>
                  <a:pt x="86730" y="90248"/>
                </a:lnTo>
                <a:lnTo>
                  <a:pt x="87640" y="89401"/>
                </a:lnTo>
                <a:lnTo>
                  <a:pt x="88524" y="88530"/>
                </a:lnTo>
                <a:lnTo>
                  <a:pt x="89396" y="87633"/>
                </a:lnTo>
                <a:lnTo>
                  <a:pt x="90242" y="86723"/>
                </a:lnTo>
                <a:lnTo>
                  <a:pt x="91076" y="85788"/>
                </a:lnTo>
                <a:lnTo>
                  <a:pt x="91872" y="84841"/>
                </a:lnTo>
                <a:lnTo>
                  <a:pt x="92655" y="83868"/>
                </a:lnTo>
                <a:lnTo>
                  <a:pt x="93413" y="82883"/>
                </a:lnTo>
                <a:lnTo>
                  <a:pt x="94146" y="81872"/>
                </a:lnTo>
                <a:lnTo>
                  <a:pt x="94853" y="80849"/>
                </a:lnTo>
                <a:lnTo>
                  <a:pt x="95548" y="79813"/>
                </a:lnTo>
                <a:lnTo>
                  <a:pt x="96205" y="78752"/>
                </a:lnTo>
                <a:lnTo>
                  <a:pt x="96850" y="77666"/>
                </a:lnTo>
                <a:lnTo>
                  <a:pt x="97153" y="77122"/>
                </a:lnTo>
                <a:lnTo>
                  <a:pt x="97456" y="76579"/>
                </a:lnTo>
                <a:lnTo>
                  <a:pt x="97759" y="76023"/>
                </a:lnTo>
                <a:lnTo>
                  <a:pt x="98037" y="75467"/>
                </a:lnTo>
                <a:lnTo>
                  <a:pt x="98328" y="74912"/>
                </a:lnTo>
                <a:lnTo>
                  <a:pt x="98606" y="74343"/>
                </a:lnTo>
                <a:lnTo>
                  <a:pt x="98871" y="73775"/>
                </a:lnTo>
                <a:lnTo>
                  <a:pt x="99136" y="73194"/>
                </a:lnTo>
                <a:lnTo>
                  <a:pt x="99389" y="72625"/>
                </a:lnTo>
                <a:lnTo>
                  <a:pt x="99642" y="72044"/>
                </a:lnTo>
                <a:lnTo>
                  <a:pt x="99882" y="71463"/>
                </a:lnTo>
                <a:lnTo>
                  <a:pt x="100122" y="70869"/>
                </a:lnTo>
                <a:lnTo>
                  <a:pt x="100349" y="70288"/>
                </a:lnTo>
                <a:lnTo>
                  <a:pt x="100564" y="69694"/>
                </a:lnTo>
                <a:lnTo>
                  <a:pt x="100779" y="69088"/>
                </a:lnTo>
                <a:lnTo>
                  <a:pt x="100993" y="68494"/>
                </a:lnTo>
                <a:lnTo>
                  <a:pt x="101196" y="67888"/>
                </a:lnTo>
                <a:lnTo>
                  <a:pt x="101385" y="67282"/>
                </a:lnTo>
                <a:lnTo>
                  <a:pt x="101575" y="66675"/>
                </a:lnTo>
                <a:lnTo>
                  <a:pt x="101751" y="66056"/>
                </a:lnTo>
                <a:lnTo>
                  <a:pt x="101916" y="65437"/>
                </a:lnTo>
                <a:lnTo>
                  <a:pt x="102080" y="64818"/>
                </a:lnTo>
                <a:lnTo>
                  <a:pt x="102244" y="64199"/>
                </a:lnTo>
                <a:lnTo>
                  <a:pt x="102383" y="63568"/>
                </a:lnTo>
                <a:lnTo>
                  <a:pt x="102535" y="62936"/>
                </a:lnTo>
                <a:lnTo>
                  <a:pt x="102661" y="62304"/>
                </a:lnTo>
                <a:lnTo>
                  <a:pt x="102787" y="61673"/>
                </a:lnTo>
                <a:lnTo>
                  <a:pt x="102901" y="61041"/>
                </a:lnTo>
                <a:lnTo>
                  <a:pt x="103015" y="60397"/>
                </a:lnTo>
                <a:lnTo>
                  <a:pt x="103116" y="59752"/>
                </a:lnTo>
                <a:lnTo>
                  <a:pt x="103217" y="59108"/>
                </a:lnTo>
                <a:lnTo>
                  <a:pt x="103305" y="58464"/>
                </a:lnTo>
                <a:lnTo>
                  <a:pt x="103381" y="57820"/>
                </a:lnTo>
                <a:lnTo>
                  <a:pt x="103444" y="57163"/>
                </a:lnTo>
                <a:lnTo>
                  <a:pt x="103508" y="56506"/>
                </a:lnTo>
                <a:lnTo>
                  <a:pt x="103571" y="55849"/>
                </a:lnTo>
                <a:lnTo>
                  <a:pt x="103609" y="55192"/>
                </a:lnTo>
                <a:lnTo>
                  <a:pt x="103646" y="54523"/>
                </a:lnTo>
                <a:lnTo>
                  <a:pt x="103672" y="53866"/>
                </a:lnTo>
                <a:lnTo>
                  <a:pt x="103697" y="53196"/>
                </a:lnTo>
                <a:lnTo>
                  <a:pt x="103710" y="52527"/>
                </a:lnTo>
                <a:lnTo>
                  <a:pt x="103710" y="51857"/>
                </a:lnTo>
                <a:lnTo>
                  <a:pt x="103710" y="51188"/>
                </a:lnTo>
                <a:lnTo>
                  <a:pt x="103697" y="50518"/>
                </a:lnTo>
                <a:lnTo>
                  <a:pt x="103672" y="49861"/>
                </a:lnTo>
                <a:lnTo>
                  <a:pt x="103646" y="49192"/>
                </a:lnTo>
                <a:lnTo>
                  <a:pt x="103609" y="48535"/>
                </a:lnTo>
                <a:lnTo>
                  <a:pt x="103571" y="47865"/>
                </a:lnTo>
                <a:lnTo>
                  <a:pt x="103508" y="47208"/>
                </a:lnTo>
                <a:lnTo>
                  <a:pt x="103444" y="46564"/>
                </a:lnTo>
                <a:lnTo>
                  <a:pt x="103381" y="45907"/>
                </a:lnTo>
                <a:lnTo>
                  <a:pt x="103305" y="45250"/>
                </a:lnTo>
                <a:lnTo>
                  <a:pt x="103217" y="44606"/>
                </a:lnTo>
                <a:lnTo>
                  <a:pt x="103116" y="43962"/>
                </a:lnTo>
                <a:lnTo>
                  <a:pt x="103015" y="43317"/>
                </a:lnTo>
                <a:lnTo>
                  <a:pt x="102901" y="42686"/>
                </a:lnTo>
                <a:lnTo>
                  <a:pt x="102787" y="42042"/>
                </a:lnTo>
                <a:lnTo>
                  <a:pt x="102661" y="41410"/>
                </a:lnTo>
                <a:lnTo>
                  <a:pt x="102535" y="40778"/>
                </a:lnTo>
                <a:lnTo>
                  <a:pt x="102383" y="40147"/>
                </a:lnTo>
                <a:lnTo>
                  <a:pt x="102244" y="39528"/>
                </a:lnTo>
                <a:lnTo>
                  <a:pt x="102080" y="38896"/>
                </a:lnTo>
                <a:lnTo>
                  <a:pt x="101916" y="38277"/>
                </a:lnTo>
                <a:lnTo>
                  <a:pt x="101751" y="37658"/>
                </a:lnTo>
                <a:lnTo>
                  <a:pt x="101575" y="37052"/>
                </a:lnTo>
                <a:lnTo>
                  <a:pt x="101385" y="36445"/>
                </a:lnTo>
                <a:lnTo>
                  <a:pt x="101196" y="35826"/>
                </a:lnTo>
                <a:lnTo>
                  <a:pt x="100993" y="35233"/>
                </a:lnTo>
                <a:lnTo>
                  <a:pt x="100779" y="34626"/>
                </a:lnTo>
                <a:lnTo>
                  <a:pt x="100564" y="34032"/>
                </a:lnTo>
                <a:lnTo>
                  <a:pt x="100349" y="33439"/>
                </a:lnTo>
                <a:lnTo>
                  <a:pt x="100122" y="32845"/>
                </a:lnTo>
                <a:lnTo>
                  <a:pt x="99882" y="32264"/>
                </a:lnTo>
                <a:lnTo>
                  <a:pt x="99642" y="31670"/>
                </a:lnTo>
                <a:lnTo>
                  <a:pt x="99389" y="31102"/>
                </a:lnTo>
                <a:lnTo>
                  <a:pt x="99136" y="30521"/>
                </a:lnTo>
                <a:lnTo>
                  <a:pt x="98871" y="29952"/>
                </a:lnTo>
                <a:lnTo>
                  <a:pt x="98606" y="29384"/>
                </a:lnTo>
                <a:lnTo>
                  <a:pt x="98328" y="28815"/>
                </a:lnTo>
                <a:lnTo>
                  <a:pt x="98037" y="28247"/>
                </a:lnTo>
                <a:lnTo>
                  <a:pt x="97759" y="27691"/>
                </a:lnTo>
                <a:lnTo>
                  <a:pt x="97456" y="27148"/>
                </a:lnTo>
                <a:lnTo>
                  <a:pt x="97153" y="26592"/>
                </a:lnTo>
                <a:lnTo>
                  <a:pt x="96850" y="26049"/>
                </a:lnTo>
                <a:lnTo>
                  <a:pt x="96205" y="24975"/>
                </a:lnTo>
                <a:lnTo>
                  <a:pt x="95548" y="23914"/>
                </a:lnTo>
                <a:lnTo>
                  <a:pt x="94853" y="22865"/>
                </a:lnTo>
                <a:lnTo>
                  <a:pt x="94146" y="21842"/>
                </a:lnTo>
                <a:lnTo>
                  <a:pt x="93413" y="20831"/>
                </a:lnTo>
                <a:lnTo>
                  <a:pt x="92655" y="19846"/>
                </a:lnTo>
                <a:lnTo>
                  <a:pt x="91872" y="18873"/>
                </a:lnTo>
                <a:lnTo>
                  <a:pt x="91076" y="17926"/>
                </a:lnTo>
                <a:lnTo>
                  <a:pt x="90242" y="16991"/>
                </a:lnTo>
                <a:lnTo>
                  <a:pt x="89396" y="16081"/>
                </a:lnTo>
                <a:lnTo>
                  <a:pt x="88524" y="15197"/>
                </a:lnTo>
                <a:lnTo>
                  <a:pt x="87640" y="14326"/>
                </a:lnTo>
                <a:lnTo>
                  <a:pt x="86730" y="13479"/>
                </a:lnTo>
                <a:lnTo>
                  <a:pt x="85795" y="12645"/>
                </a:lnTo>
                <a:lnTo>
                  <a:pt x="84848" y="11850"/>
                </a:lnTo>
                <a:lnTo>
                  <a:pt x="83875" y="11066"/>
                </a:lnTo>
                <a:lnTo>
                  <a:pt x="82889" y="10308"/>
                </a:lnTo>
                <a:lnTo>
                  <a:pt x="81879" y="9576"/>
                </a:lnTo>
                <a:lnTo>
                  <a:pt x="80855" y="8856"/>
                </a:lnTo>
                <a:lnTo>
                  <a:pt x="79807" y="8173"/>
                </a:lnTo>
                <a:lnTo>
                  <a:pt x="78746" y="7517"/>
                </a:lnTo>
                <a:lnTo>
                  <a:pt x="77672" y="6872"/>
                </a:lnTo>
                <a:lnTo>
                  <a:pt x="77129" y="6569"/>
                </a:lnTo>
                <a:lnTo>
                  <a:pt x="76573" y="6266"/>
                </a:lnTo>
                <a:lnTo>
                  <a:pt x="76029" y="5963"/>
                </a:lnTo>
                <a:lnTo>
                  <a:pt x="75461" y="5672"/>
                </a:lnTo>
                <a:lnTo>
                  <a:pt x="74905" y="5394"/>
                </a:lnTo>
                <a:lnTo>
                  <a:pt x="74336" y="5116"/>
                </a:lnTo>
                <a:lnTo>
                  <a:pt x="73768" y="4851"/>
                </a:lnTo>
                <a:lnTo>
                  <a:pt x="73199" y="4586"/>
                </a:lnTo>
                <a:lnTo>
                  <a:pt x="72618" y="4333"/>
                </a:lnTo>
                <a:lnTo>
                  <a:pt x="72037" y="4080"/>
                </a:lnTo>
                <a:lnTo>
                  <a:pt x="71456" y="3840"/>
                </a:lnTo>
                <a:lnTo>
                  <a:pt x="70875" y="3600"/>
                </a:lnTo>
                <a:lnTo>
                  <a:pt x="70281" y="3373"/>
                </a:lnTo>
                <a:lnTo>
                  <a:pt x="69687" y="3146"/>
                </a:lnTo>
                <a:lnTo>
                  <a:pt x="69094" y="2931"/>
                </a:lnTo>
                <a:lnTo>
                  <a:pt x="68487" y="2729"/>
                </a:lnTo>
                <a:lnTo>
                  <a:pt x="67881" y="2527"/>
                </a:lnTo>
                <a:lnTo>
                  <a:pt x="67274" y="2337"/>
                </a:lnTo>
                <a:lnTo>
                  <a:pt x="66668" y="2148"/>
                </a:lnTo>
                <a:lnTo>
                  <a:pt x="66049" y="1971"/>
                </a:lnTo>
                <a:lnTo>
                  <a:pt x="65442" y="1807"/>
                </a:lnTo>
                <a:lnTo>
                  <a:pt x="64823" y="1642"/>
                </a:lnTo>
                <a:lnTo>
                  <a:pt x="64192" y="1478"/>
                </a:lnTo>
                <a:lnTo>
                  <a:pt x="63573" y="1339"/>
                </a:lnTo>
                <a:lnTo>
                  <a:pt x="62941" y="1188"/>
                </a:lnTo>
                <a:lnTo>
                  <a:pt x="62309" y="1061"/>
                </a:lnTo>
                <a:lnTo>
                  <a:pt x="61678" y="935"/>
                </a:lnTo>
                <a:lnTo>
                  <a:pt x="61033" y="821"/>
                </a:lnTo>
                <a:lnTo>
                  <a:pt x="60402" y="708"/>
                </a:lnTo>
                <a:lnTo>
                  <a:pt x="59757" y="607"/>
                </a:lnTo>
                <a:lnTo>
                  <a:pt x="59113" y="505"/>
                </a:lnTo>
                <a:lnTo>
                  <a:pt x="58456" y="417"/>
                </a:lnTo>
                <a:lnTo>
                  <a:pt x="57812" y="341"/>
                </a:lnTo>
                <a:lnTo>
                  <a:pt x="57155" y="278"/>
                </a:lnTo>
                <a:lnTo>
                  <a:pt x="56510" y="215"/>
                </a:lnTo>
                <a:lnTo>
                  <a:pt x="55853" y="152"/>
                </a:lnTo>
                <a:lnTo>
                  <a:pt x="55184" y="114"/>
                </a:lnTo>
                <a:lnTo>
                  <a:pt x="54527" y="76"/>
                </a:lnTo>
                <a:lnTo>
                  <a:pt x="53857" y="38"/>
                </a:lnTo>
                <a:lnTo>
                  <a:pt x="53200" y="25"/>
                </a:lnTo>
                <a:lnTo>
                  <a:pt x="52531" y="13"/>
                </a:lnTo>
                <a:lnTo>
                  <a:pt x="51861" y="0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42"/>
          <p:cNvSpPr/>
          <p:nvPr/>
        </p:nvSpPr>
        <p:spPr>
          <a:xfrm rot="10800000">
            <a:off x="-10193962" y="-4404443"/>
            <a:ext cx="97828" cy="71043"/>
          </a:xfrm>
          <a:custGeom>
            <a:avLst/>
            <a:gdLst/>
            <a:ahLst/>
            <a:cxnLst/>
            <a:rect l="l" t="t" r="r" b="b"/>
            <a:pathLst>
              <a:path w="10891" h="7909" extrusionOk="0">
                <a:moveTo>
                  <a:pt x="1188" y="1567"/>
                </a:moveTo>
                <a:lnTo>
                  <a:pt x="1289" y="1580"/>
                </a:lnTo>
                <a:lnTo>
                  <a:pt x="1390" y="1592"/>
                </a:lnTo>
                <a:lnTo>
                  <a:pt x="1516" y="1618"/>
                </a:lnTo>
                <a:lnTo>
                  <a:pt x="1643" y="1668"/>
                </a:lnTo>
                <a:lnTo>
                  <a:pt x="1782" y="1719"/>
                </a:lnTo>
                <a:lnTo>
                  <a:pt x="1946" y="1794"/>
                </a:lnTo>
                <a:lnTo>
                  <a:pt x="2034" y="1908"/>
                </a:lnTo>
                <a:lnTo>
                  <a:pt x="2123" y="2009"/>
                </a:lnTo>
                <a:lnTo>
                  <a:pt x="2199" y="2136"/>
                </a:lnTo>
                <a:lnTo>
                  <a:pt x="2274" y="2249"/>
                </a:lnTo>
                <a:lnTo>
                  <a:pt x="2337" y="2376"/>
                </a:lnTo>
                <a:lnTo>
                  <a:pt x="2401" y="2502"/>
                </a:lnTo>
                <a:lnTo>
                  <a:pt x="2451" y="2628"/>
                </a:lnTo>
                <a:lnTo>
                  <a:pt x="2489" y="2767"/>
                </a:lnTo>
                <a:lnTo>
                  <a:pt x="2578" y="3020"/>
                </a:lnTo>
                <a:lnTo>
                  <a:pt x="2653" y="3285"/>
                </a:lnTo>
                <a:lnTo>
                  <a:pt x="2716" y="3550"/>
                </a:lnTo>
                <a:lnTo>
                  <a:pt x="2767" y="3816"/>
                </a:lnTo>
                <a:lnTo>
                  <a:pt x="2805" y="4081"/>
                </a:lnTo>
                <a:lnTo>
                  <a:pt x="2843" y="4359"/>
                </a:lnTo>
                <a:lnTo>
                  <a:pt x="2881" y="4889"/>
                </a:lnTo>
                <a:lnTo>
                  <a:pt x="2893" y="4990"/>
                </a:lnTo>
                <a:lnTo>
                  <a:pt x="2931" y="5066"/>
                </a:lnTo>
                <a:lnTo>
                  <a:pt x="2982" y="5129"/>
                </a:lnTo>
                <a:lnTo>
                  <a:pt x="3032" y="5193"/>
                </a:lnTo>
                <a:lnTo>
                  <a:pt x="3057" y="5208"/>
                </a:lnTo>
                <a:lnTo>
                  <a:pt x="3057" y="5208"/>
                </a:lnTo>
                <a:lnTo>
                  <a:pt x="2994" y="5231"/>
                </a:lnTo>
                <a:lnTo>
                  <a:pt x="2843" y="5294"/>
                </a:lnTo>
                <a:lnTo>
                  <a:pt x="2679" y="5369"/>
                </a:lnTo>
                <a:lnTo>
                  <a:pt x="2620" y="5404"/>
                </a:lnTo>
                <a:lnTo>
                  <a:pt x="2620" y="5404"/>
                </a:lnTo>
                <a:lnTo>
                  <a:pt x="2274" y="4978"/>
                </a:lnTo>
                <a:lnTo>
                  <a:pt x="1895" y="4498"/>
                </a:lnTo>
                <a:lnTo>
                  <a:pt x="1554" y="4005"/>
                </a:lnTo>
                <a:lnTo>
                  <a:pt x="1390" y="3752"/>
                </a:lnTo>
                <a:lnTo>
                  <a:pt x="1226" y="3500"/>
                </a:lnTo>
                <a:lnTo>
                  <a:pt x="1112" y="3348"/>
                </a:lnTo>
                <a:lnTo>
                  <a:pt x="1011" y="3171"/>
                </a:lnTo>
                <a:lnTo>
                  <a:pt x="923" y="2982"/>
                </a:lnTo>
                <a:lnTo>
                  <a:pt x="847" y="2792"/>
                </a:lnTo>
                <a:lnTo>
                  <a:pt x="784" y="2590"/>
                </a:lnTo>
                <a:lnTo>
                  <a:pt x="746" y="2401"/>
                </a:lnTo>
                <a:lnTo>
                  <a:pt x="720" y="2211"/>
                </a:lnTo>
                <a:lnTo>
                  <a:pt x="720" y="2047"/>
                </a:lnTo>
                <a:lnTo>
                  <a:pt x="733" y="1959"/>
                </a:lnTo>
                <a:lnTo>
                  <a:pt x="746" y="1895"/>
                </a:lnTo>
                <a:lnTo>
                  <a:pt x="771" y="1820"/>
                </a:lnTo>
                <a:lnTo>
                  <a:pt x="809" y="1757"/>
                </a:lnTo>
                <a:lnTo>
                  <a:pt x="847" y="1706"/>
                </a:lnTo>
                <a:lnTo>
                  <a:pt x="897" y="1655"/>
                </a:lnTo>
                <a:lnTo>
                  <a:pt x="960" y="1618"/>
                </a:lnTo>
                <a:lnTo>
                  <a:pt x="1024" y="1592"/>
                </a:lnTo>
                <a:lnTo>
                  <a:pt x="1099" y="1580"/>
                </a:lnTo>
                <a:lnTo>
                  <a:pt x="1188" y="1567"/>
                </a:lnTo>
                <a:close/>
                <a:moveTo>
                  <a:pt x="4498" y="759"/>
                </a:moveTo>
                <a:lnTo>
                  <a:pt x="4536" y="784"/>
                </a:lnTo>
                <a:lnTo>
                  <a:pt x="4586" y="809"/>
                </a:lnTo>
                <a:lnTo>
                  <a:pt x="4637" y="847"/>
                </a:lnTo>
                <a:lnTo>
                  <a:pt x="4675" y="898"/>
                </a:lnTo>
                <a:lnTo>
                  <a:pt x="4763" y="1011"/>
                </a:lnTo>
                <a:lnTo>
                  <a:pt x="4839" y="1163"/>
                </a:lnTo>
                <a:lnTo>
                  <a:pt x="4902" y="1327"/>
                </a:lnTo>
                <a:lnTo>
                  <a:pt x="4965" y="1504"/>
                </a:lnTo>
                <a:lnTo>
                  <a:pt x="5066" y="1832"/>
                </a:lnTo>
                <a:lnTo>
                  <a:pt x="5130" y="2085"/>
                </a:lnTo>
                <a:lnTo>
                  <a:pt x="5155" y="2199"/>
                </a:lnTo>
                <a:lnTo>
                  <a:pt x="5155" y="2502"/>
                </a:lnTo>
                <a:lnTo>
                  <a:pt x="5130" y="2792"/>
                </a:lnTo>
                <a:lnTo>
                  <a:pt x="5104" y="3096"/>
                </a:lnTo>
                <a:lnTo>
                  <a:pt x="5066" y="3399"/>
                </a:lnTo>
                <a:lnTo>
                  <a:pt x="5016" y="3715"/>
                </a:lnTo>
                <a:lnTo>
                  <a:pt x="4967" y="4018"/>
                </a:lnTo>
                <a:lnTo>
                  <a:pt x="4940" y="4131"/>
                </a:lnTo>
                <a:lnTo>
                  <a:pt x="4826" y="4662"/>
                </a:lnTo>
                <a:lnTo>
                  <a:pt x="4814" y="4763"/>
                </a:lnTo>
                <a:lnTo>
                  <a:pt x="4826" y="4852"/>
                </a:lnTo>
                <a:lnTo>
                  <a:pt x="4852" y="4927"/>
                </a:lnTo>
                <a:lnTo>
                  <a:pt x="4889" y="4990"/>
                </a:lnTo>
                <a:lnTo>
                  <a:pt x="4940" y="5054"/>
                </a:lnTo>
                <a:lnTo>
                  <a:pt x="5003" y="5092"/>
                </a:lnTo>
                <a:lnTo>
                  <a:pt x="5066" y="5129"/>
                </a:lnTo>
                <a:lnTo>
                  <a:pt x="5142" y="5155"/>
                </a:lnTo>
                <a:lnTo>
                  <a:pt x="5218" y="5167"/>
                </a:lnTo>
                <a:lnTo>
                  <a:pt x="5294" y="5167"/>
                </a:lnTo>
                <a:lnTo>
                  <a:pt x="5370" y="5155"/>
                </a:lnTo>
                <a:lnTo>
                  <a:pt x="5433" y="5117"/>
                </a:lnTo>
                <a:lnTo>
                  <a:pt x="5509" y="5079"/>
                </a:lnTo>
                <a:lnTo>
                  <a:pt x="5559" y="5016"/>
                </a:lnTo>
                <a:lnTo>
                  <a:pt x="5610" y="4940"/>
                </a:lnTo>
                <a:lnTo>
                  <a:pt x="5635" y="4852"/>
                </a:lnTo>
                <a:lnTo>
                  <a:pt x="5761" y="4334"/>
                </a:lnTo>
                <a:lnTo>
                  <a:pt x="5790" y="4175"/>
                </a:lnTo>
                <a:lnTo>
                  <a:pt x="5790" y="4175"/>
                </a:lnTo>
                <a:lnTo>
                  <a:pt x="5862" y="3929"/>
                </a:lnTo>
                <a:lnTo>
                  <a:pt x="5963" y="3626"/>
                </a:lnTo>
                <a:lnTo>
                  <a:pt x="6064" y="3323"/>
                </a:lnTo>
                <a:lnTo>
                  <a:pt x="6191" y="3032"/>
                </a:lnTo>
                <a:lnTo>
                  <a:pt x="6317" y="2742"/>
                </a:lnTo>
                <a:lnTo>
                  <a:pt x="6456" y="2451"/>
                </a:lnTo>
                <a:lnTo>
                  <a:pt x="6519" y="2338"/>
                </a:lnTo>
                <a:lnTo>
                  <a:pt x="6582" y="2211"/>
                </a:lnTo>
                <a:lnTo>
                  <a:pt x="6658" y="2098"/>
                </a:lnTo>
                <a:lnTo>
                  <a:pt x="6734" y="1984"/>
                </a:lnTo>
                <a:lnTo>
                  <a:pt x="6822" y="1870"/>
                </a:lnTo>
                <a:lnTo>
                  <a:pt x="6911" y="1782"/>
                </a:lnTo>
                <a:lnTo>
                  <a:pt x="7012" y="1719"/>
                </a:lnTo>
                <a:lnTo>
                  <a:pt x="7100" y="1668"/>
                </a:lnTo>
                <a:lnTo>
                  <a:pt x="7189" y="1655"/>
                </a:lnTo>
                <a:lnTo>
                  <a:pt x="7227" y="1655"/>
                </a:lnTo>
                <a:lnTo>
                  <a:pt x="7277" y="1668"/>
                </a:lnTo>
                <a:lnTo>
                  <a:pt x="7315" y="1693"/>
                </a:lnTo>
                <a:lnTo>
                  <a:pt x="7353" y="1719"/>
                </a:lnTo>
                <a:lnTo>
                  <a:pt x="7391" y="1757"/>
                </a:lnTo>
                <a:lnTo>
                  <a:pt x="7416" y="1807"/>
                </a:lnTo>
                <a:lnTo>
                  <a:pt x="7479" y="1946"/>
                </a:lnTo>
                <a:lnTo>
                  <a:pt x="7530" y="2136"/>
                </a:lnTo>
                <a:lnTo>
                  <a:pt x="7555" y="2363"/>
                </a:lnTo>
                <a:lnTo>
                  <a:pt x="7568" y="2666"/>
                </a:lnTo>
                <a:lnTo>
                  <a:pt x="7543" y="2818"/>
                </a:lnTo>
                <a:lnTo>
                  <a:pt x="7492" y="2969"/>
                </a:lnTo>
                <a:lnTo>
                  <a:pt x="7441" y="3121"/>
                </a:lnTo>
                <a:lnTo>
                  <a:pt x="7378" y="3272"/>
                </a:lnTo>
                <a:lnTo>
                  <a:pt x="7227" y="3563"/>
                </a:lnTo>
                <a:lnTo>
                  <a:pt x="7062" y="3841"/>
                </a:lnTo>
                <a:lnTo>
                  <a:pt x="6886" y="4157"/>
                </a:lnTo>
                <a:lnTo>
                  <a:pt x="6671" y="4460"/>
                </a:lnTo>
                <a:lnTo>
                  <a:pt x="6456" y="4750"/>
                </a:lnTo>
                <a:lnTo>
                  <a:pt x="6229" y="5041"/>
                </a:lnTo>
                <a:lnTo>
                  <a:pt x="6178" y="5117"/>
                </a:lnTo>
                <a:lnTo>
                  <a:pt x="6140" y="5205"/>
                </a:lnTo>
                <a:lnTo>
                  <a:pt x="6128" y="5281"/>
                </a:lnTo>
                <a:lnTo>
                  <a:pt x="6128" y="5357"/>
                </a:lnTo>
                <a:lnTo>
                  <a:pt x="6153" y="5433"/>
                </a:lnTo>
                <a:lnTo>
                  <a:pt x="6178" y="5496"/>
                </a:lnTo>
                <a:lnTo>
                  <a:pt x="6216" y="5572"/>
                </a:lnTo>
                <a:lnTo>
                  <a:pt x="6267" y="5622"/>
                </a:lnTo>
                <a:lnTo>
                  <a:pt x="6317" y="5673"/>
                </a:lnTo>
                <a:lnTo>
                  <a:pt x="6393" y="5698"/>
                </a:lnTo>
                <a:lnTo>
                  <a:pt x="6456" y="5723"/>
                </a:lnTo>
                <a:lnTo>
                  <a:pt x="6532" y="5736"/>
                </a:lnTo>
                <a:lnTo>
                  <a:pt x="6608" y="5736"/>
                </a:lnTo>
                <a:lnTo>
                  <a:pt x="6683" y="5711"/>
                </a:lnTo>
                <a:lnTo>
                  <a:pt x="6759" y="5673"/>
                </a:lnTo>
                <a:lnTo>
                  <a:pt x="6835" y="5609"/>
                </a:lnTo>
                <a:lnTo>
                  <a:pt x="7265" y="5180"/>
                </a:lnTo>
                <a:lnTo>
                  <a:pt x="7694" y="4776"/>
                </a:lnTo>
                <a:lnTo>
                  <a:pt x="7922" y="4586"/>
                </a:lnTo>
                <a:lnTo>
                  <a:pt x="8149" y="4397"/>
                </a:lnTo>
                <a:lnTo>
                  <a:pt x="8402" y="4207"/>
                </a:lnTo>
                <a:lnTo>
                  <a:pt x="8654" y="4030"/>
                </a:lnTo>
                <a:lnTo>
                  <a:pt x="8831" y="3967"/>
                </a:lnTo>
                <a:lnTo>
                  <a:pt x="8995" y="3904"/>
                </a:lnTo>
                <a:lnTo>
                  <a:pt x="9147" y="3866"/>
                </a:lnTo>
                <a:lnTo>
                  <a:pt x="9286" y="3828"/>
                </a:lnTo>
                <a:lnTo>
                  <a:pt x="9412" y="3803"/>
                </a:lnTo>
                <a:lnTo>
                  <a:pt x="9539" y="3790"/>
                </a:lnTo>
                <a:lnTo>
                  <a:pt x="9640" y="3790"/>
                </a:lnTo>
                <a:lnTo>
                  <a:pt x="9728" y="3803"/>
                </a:lnTo>
                <a:lnTo>
                  <a:pt x="9817" y="3828"/>
                </a:lnTo>
                <a:lnTo>
                  <a:pt x="9892" y="3854"/>
                </a:lnTo>
                <a:lnTo>
                  <a:pt x="9956" y="3879"/>
                </a:lnTo>
                <a:lnTo>
                  <a:pt x="10006" y="3917"/>
                </a:lnTo>
                <a:lnTo>
                  <a:pt x="10044" y="3967"/>
                </a:lnTo>
                <a:lnTo>
                  <a:pt x="10082" y="4018"/>
                </a:lnTo>
                <a:lnTo>
                  <a:pt x="10107" y="4081"/>
                </a:lnTo>
                <a:lnTo>
                  <a:pt x="10132" y="4131"/>
                </a:lnTo>
                <a:lnTo>
                  <a:pt x="10132" y="4207"/>
                </a:lnTo>
                <a:lnTo>
                  <a:pt x="10132" y="4270"/>
                </a:lnTo>
                <a:lnTo>
                  <a:pt x="10120" y="4409"/>
                </a:lnTo>
                <a:lnTo>
                  <a:pt x="10069" y="4561"/>
                </a:lnTo>
                <a:lnTo>
                  <a:pt x="9993" y="4700"/>
                </a:lnTo>
                <a:lnTo>
                  <a:pt x="9905" y="4839"/>
                </a:lnTo>
                <a:lnTo>
                  <a:pt x="9791" y="4965"/>
                </a:lnTo>
                <a:lnTo>
                  <a:pt x="9665" y="5066"/>
                </a:lnTo>
                <a:lnTo>
                  <a:pt x="9513" y="5155"/>
                </a:lnTo>
                <a:lnTo>
                  <a:pt x="9324" y="5268"/>
                </a:lnTo>
                <a:lnTo>
                  <a:pt x="9122" y="5369"/>
                </a:lnTo>
                <a:lnTo>
                  <a:pt x="8920" y="5458"/>
                </a:lnTo>
                <a:lnTo>
                  <a:pt x="8705" y="5546"/>
                </a:lnTo>
                <a:lnTo>
                  <a:pt x="8452" y="5647"/>
                </a:lnTo>
                <a:lnTo>
                  <a:pt x="8187" y="5736"/>
                </a:lnTo>
                <a:lnTo>
                  <a:pt x="7922" y="5824"/>
                </a:lnTo>
                <a:lnTo>
                  <a:pt x="7656" y="5900"/>
                </a:lnTo>
                <a:lnTo>
                  <a:pt x="7126" y="6039"/>
                </a:lnTo>
                <a:lnTo>
                  <a:pt x="6595" y="6153"/>
                </a:lnTo>
                <a:lnTo>
                  <a:pt x="6519" y="6178"/>
                </a:lnTo>
                <a:lnTo>
                  <a:pt x="6431" y="6191"/>
                </a:lnTo>
                <a:lnTo>
                  <a:pt x="6355" y="6228"/>
                </a:lnTo>
                <a:lnTo>
                  <a:pt x="6330" y="6254"/>
                </a:lnTo>
                <a:lnTo>
                  <a:pt x="6325" y="6258"/>
                </a:lnTo>
                <a:lnTo>
                  <a:pt x="6325" y="6258"/>
                </a:lnTo>
                <a:lnTo>
                  <a:pt x="6330" y="6241"/>
                </a:lnTo>
                <a:lnTo>
                  <a:pt x="6342" y="6191"/>
                </a:lnTo>
                <a:lnTo>
                  <a:pt x="6355" y="6140"/>
                </a:lnTo>
                <a:lnTo>
                  <a:pt x="6342" y="6077"/>
                </a:lnTo>
                <a:lnTo>
                  <a:pt x="6330" y="6026"/>
                </a:lnTo>
                <a:lnTo>
                  <a:pt x="6304" y="5976"/>
                </a:lnTo>
                <a:lnTo>
                  <a:pt x="6267" y="5925"/>
                </a:lnTo>
                <a:lnTo>
                  <a:pt x="6216" y="5887"/>
                </a:lnTo>
                <a:lnTo>
                  <a:pt x="5850" y="5660"/>
                </a:lnTo>
                <a:lnTo>
                  <a:pt x="5660" y="5559"/>
                </a:lnTo>
                <a:lnTo>
                  <a:pt x="5483" y="5458"/>
                </a:lnTo>
                <a:lnTo>
                  <a:pt x="5294" y="5369"/>
                </a:lnTo>
                <a:lnTo>
                  <a:pt x="5117" y="5294"/>
                </a:lnTo>
                <a:lnTo>
                  <a:pt x="4927" y="5231"/>
                </a:lnTo>
                <a:lnTo>
                  <a:pt x="4738" y="5167"/>
                </a:lnTo>
                <a:lnTo>
                  <a:pt x="4548" y="5129"/>
                </a:lnTo>
                <a:lnTo>
                  <a:pt x="4359" y="5092"/>
                </a:lnTo>
                <a:lnTo>
                  <a:pt x="4157" y="5066"/>
                </a:lnTo>
                <a:lnTo>
                  <a:pt x="3967" y="5066"/>
                </a:lnTo>
                <a:lnTo>
                  <a:pt x="3765" y="5079"/>
                </a:lnTo>
                <a:lnTo>
                  <a:pt x="3674" y="5084"/>
                </a:lnTo>
                <a:lnTo>
                  <a:pt x="3674" y="5084"/>
                </a:lnTo>
                <a:lnTo>
                  <a:pt x="3702" y="5028"/>
                </a:lnTo>
                <a:lnTo>
                  <a:pt x="3715" y="4953"/>
                </a:lnTo>
                <a:lnTo>
                  <a:pt x="3727" y="4852"/>
                </a:lnTo>
                <a:lnTo>
                  <a:pt x="3689" y="4391"/>
                </a:lnTo>
                <a:lnTo>
                  <a:pt x="3677" y="3942"/>
                </a:lnTo>
                <a:lnTo>
                  <a:pt x="3664" y="3475"/>
                </a:lnTo>
                <a:lnTo>
                  <a:pt x="3689" y="3007"/>
                </a:lnTo>
                <a:lnTo>
                  <a:pt x="3727" y="2540"/>
                </a:lnTo>
                <a:lnTo>
                  <a:pt x="3765" y="2312"/>
                </a:lnTo>
                <a:lnTo>
                  <a:pt x="3803" y="2085"/>
                </a:lnTo>
                <a:lnTo>
                  <a:pt x="3854" y="1870"/>
                </a:lnTo>
                <a:lnTo>
                  <a:pt x="3917" y="1643"/>
                </a:lnTo>
                <a:lnTo>
                  <a:pt x="3980" y="1428"/>
                </a:lnTo>
                <a:lnTo>
                  <a:pt x="4068" y="1213"/>
                </a:lnTo>
                <a:lnTo>
                  <a:pt x="4119" y="1100"/>
                </a:lnTo>
                <a:lnTo>
                  <a:pt x="4182" y="986"/>
                </a:lnTo>
                <a:lnTo>
                  <a:pt x="4233" y="910"/>
                </a:lnTo>
                <a:lnTo>
                  <a:pt x="4283" y="847"/>
                </a:lnTo>
                <a:lnTo>
                  <a:pt x="4346" y="796"/>
                </a:lnTo>
                <a:lnTo>
                  <a:pt x="4397" y="771"/>
                </a:lnTo>
                <a:lnTo>
                  <a:pt x="4447" y="759"/>
                </a:lnTo>
                <a:close/>
                <a:moveTo>
                  <a:pt x="4182" y="5711"/>
                </a:moveTo>
                <a:lnTo>
                  <a:pt x="4346" y="5736"/>
                </a:lnTo>
                <a:lnTo>
                  <a:pt x="4523" y="5761"/>
                </a:lnTo>
                <a:lnTo>
                  <a:pt x="4687" y="5812"/>
                </a:lnTo>
                <a:lnTo>
                  <a:pt x="4852" y="5862"/>
                </a:lnTo>
                <a:lnTo>
                  <a:pt x="5016" y="5925"/>
                </a:lnTo>
                <a:lnTo>
                  <a:pt x="5332" y="6077"/>
                </a:lnTo>
                <a:lnTo>
                  <a:pt x="5647" y="6228"/>
                </a:lnTo>
                <a:lnTo>
                  <a:pt x="5938" y="6405"/>
                </a:lnTo>
                <a:lnTo>
                  <a:pt x="5989" y="6431"/>
                </a:lnTo>
                <a:lnTo>
                  <a:pt x="6052" y="6443"/>
                </a:lnTo>
                <a:lnTo>
                  <a:pt x="6102" y="6443"/>
                </a:lnTo>
                <a:lnTo>
                  <a:pt x="6165" y="6431"/>
                </a:lnTo>
                <a:lnTo>
                  <a:pt x="6186" y="6424"/>
                </a:lnTo>
                <a:lnTo>
                  <a:pt x="6186" y="6424"/>
                </a:lnTo>
                <a:lnTo>
                  <a:pt x="6077" y="6557"/>
                </a:lnTo>
                <a:lnTo>
                  <a:pt x="5963" y="6671"/>
                </a:lnTo>
                <a:lnTo>
                  <a:pt x="5837" y="6772"/>
                </a:lnTo>
                <a:lnTo>
                  <a:pt x="5711" y="6873"/>
                </a:lnTo>
                <a:lnTo>
                  <a:pt x="5572" y="6949"/>
                </a:lnTo>
                <a:lnTo>
                  <a:pt x="5433" y="7024"/>
                </a:lnTo>
                <a:lnTo>
                  <a:pt x="5294" y="7088"/>
                </a:lnTo>
                <a:lnTo>
                  <a:pt x="5155" y="7125"/>
                </a:lnTo>
                <a:lnTo>
                  <a:pt x="5003" y="7163"/>
                </a:lnTo>
                <a:lnTo>
                  <a:pt x="4852" y="7189"/>
                </a:lnTo>
                <a:lnTo>
                  <a:pt x="4687" y="7201"/>
                </a:lnTo>
                <a:lnTo>
                  <a:pt x="4536" y="7214"/>
                </a:lnTo>
                <a:lnTo>
                  <a:pt x="4371" y="7201"/>
                </a:lnTo>
                <a:lnTo>
                  <a:pt x="4195" y="7189"/>
                </a:lnTo>
                <a:lnTo>
                  <a:pt x="4018" y="7151"/>
                </a:lnTo>
                <a:lnTo>
                  <a:pt x="3765" y="7100"/>
                </a:lnTo>
                <a:lnTo>
                  <a:pt x="3550" y="7024"/>
                </a:lnTo>
                <a:lnTo>
                  <a:pt x="3361" y="6949"/>
                </a:lnTo>
                <a:lnTo>
                  <a:pt x="3209" y="6873"/>
                </a:lnTo>
                <a:lnTo>
                  <a:pt x="3083" y="6784"/>
                </a:lnTo>
                <a:lnTo>
                  <a:pt x="2994" y="6683"/>
                </a:lnTo>
                <a:lnTo>
                  <a:pt x="2931" y="6595"/>
                </a:lnTo>
                <a:lnTo>
                  <a:pt x="2893" y="6494"/>
                </a:lnTo>
                <a:lnTo>
                  <a:pt x="2881" y="6393"/>
                </a:lnTo>
                <a:lnTo>
                  <a:pt x="2881" y="6304"/>
                </a:lnTo>
                <a:lnTo>
                  <a:pt x="2919" y="6216"/>
                </a:lnTo>
                <a:lnTo>
                  <a:pt x="2969" y="6127"/>
                </a:lnTo>
                <a:lnTo>
                  <a:pt x="3032" y="6039"/>
                </a:lnTo>
                <a:lnTo>
                  <a:pt x="3121" y="5963"/>
                </a:lnTo>
                <a:lnTo>
                  <a:pt x="3222" y="5900"/>
                </a:lnTo>
                <a:lnTo>
                  <a:pt x="3336" y="5837"/>
                </a:lnTo>
                <a:lnTo>
                  <a:pt x="3500" y="5786"/>
                </a:lnTo>
                <a:lnTo>
                  <a:pt x="3677" y="5736"/>
                </a:lnTo>
                <a:lnTo>
                  <a:pt x="3841" y="5711"/>
                </a:lnTo>
                <a:close/>
                <a:moveTo>
                  <a:pt x="4599" y="1"/>
                </a:moveTo>
                <a:lnTo>
                  <a:pt x="4409" y="13"/>
                </a:lnTo>
                <a:lnTo>
                  <a:pt x="4245" y="38"/>
                </a:lnTo>
                <a:lnTo>
                  <a:pt x="4081" y="89"/>
                </a:lnTo>
                <a:lnTo>
                  <a:pt x="3929" y="165"/>
                </a:lnTo>
                <a:lnTo>
                  <a:pt x="3790" y="241"/>
                </a:lnTo>
                <a:lnTo>
                  <a:pt x="3677" y="342"/>
                </a:lnTo>
                <a:lnTo>
                  <a:pt x="3550" y="455"/>
                </a:lnTo>
                <a:lnTo>
                  <a:pt x="3449" y="582"/>
                </a:lnTo>
                <a:lnTo>
                  <a:pt x="3361" y="721"/>
                </a:lnTo>
                <a:lnTo>
                  <a:pt x="3272" y="872"/>
                </a:lnTo>
                <a:lnTo>
                  <a:pt x="3197" y="1024"/>
                </a:lnTo>
                <a:lnTo>
                  <a:pt x="3133" y="1201"/>
                </a:lnTo>
                <a:lnTo>
                  <a:pt x="3070" y="1378"/>
                </a:lnTo>
                <a:lnTo>
                  <a:pt x="3020" y="1554"/>
                </a:lnTo>
                <a:lnTo>
                  <a:pt x="2969" y="1744"/>
                </a:lnTo>
                <a:lnTo>
                  <a:pt x="2965" y="1766"/>
                </a:lnTo>
                <a:lnTo>
                  <a:pt x="2965" y="1766"/>
                </a:lnTo>
                <a:lnTo>
                  <a:pt x="2944" y="1731"/>
                </a:lnTo>
                <a:lnTo>
                  <a:pt x="2855" y="1592"/>
                </a:lnTo>
                <a:lnTo>
                  <a:pt x="2754" y="1479"/>
                </a:lnTo>
                <a:lnTo>
                  <a:pt x="2653" y="1365"/>
                </a:lnTo>
                <a:lnTo>
                  <a:pt x="2552" y="1251"/>
                </a:lnTo>
                <a:lnTo>
                  <a:pt x="2439" y="1163"/>
                </a:lnTo>
                <a:lnTo>
                  <a:pt x="2312" y="1074"/>
                </a:lnTo>
                <a:lnTo>
                  <a:pt x="2186" y="999"/>
                </a:lnTo>
                <a:lnTo>
                  <a:pt x="2047" y="923"/>
                </a:lnTo>
                <a:lnTo>
                  <a:pt x="1895" y="872"/>
                </a:lnTo>
                <a:lnTo>
                  <a:pt x="1744" y="822"/>
                </a:lnTo>
                <a:lnTo>
                  <a:pt x="1579" y="796"/>
                </a:lnTo>
                <a:lnTo>
                  <a:pt x="1415" y="771"/>
                </a:lnTo>
                <a:lnTo>
                  <a:pt x="1276" y="771"/>
                </a:lnTo>
                <a:lnTo>
                  <a:pt x="1137" y="784"/>
                </a:lnTo>
                <a:lnTo>
                  <a:pt x="998" y="822"/>
                </a:lnTo>
                <a:lnTo>
                  <a:pt x="872" y="860"/>
                </a:lnTo>
                <a:lnTo>
                  <a:pt x="746" y="923"/>
                </a:lnTo>
                <a:lnTo>
                  <a:pt x="632" y="986"/>
                </a:lnTo>
                <a:lnTo>
                  <a:pt x="518" y="1074"/>
                </a:lnTo>
                <a:lnTo>
                  <a:pt x="417" y="1163"/>
                </a:lnTo>
                <a:lnTo>
                  <a:pt x="316" y="1264"/>
                </a:lnTo>
                <a:lnTo>
                  <a:pt x="240" y="1378"/>
                </a:lnTo>
                <a:lnTo>
                  <a:pt x="164" y="1491"/>
                </a:lnTo>
                <a:lnTo>
                  <a:pt x="101" y="1618"/>
                </a:lnTo>
                <a:lnTo>
                  <a:pt x="51" y="1744"/>
                </a:lnTo>
                <a:lnTo>
                  <a:pt x="13" y="1870"/>
                </a:lnTo>
                <a:lnTo>
                  <a:pt x="0" y="2009"/>
                </a:lnTo>
                <a:lnTo>
                  <a:pt x="0" y="2148"/>
                </a:lnTo>
                <a:lnTo>
                  <a:pt x="13" y="2426"/>
                </a:lnTo>
                <a:lnTo>
                  <a:pt x="63" y="2691"/>
                </a:lnTo>
                <a:lnTo>
                  <a:pt x="114" y="2969"/>
                </a:lnTo>
                <a:lnTo>
                  <a:pt x="190" y="3235"/>
                </a:lnTo>
                <a:lnTo>
                  <a:pt x="291" y="3487"/>
                </a:lnTo>
                <a:lnTo>
                  <a:pt x="405" y="3740"/>
                </a:lnTo>
                <a:lnTo>
                  <a:pt x="531" y="3980"/>
                </a:lnTo>
                <a:lnTo>
                  <a:pt x="657" y="4220"/>
                </a:lnTo>
                <a:lnTo>
                  <a:pt x="809" y="4460"/>
                </a:lnTo>
                <a:lnTo>
                  <a:pt x="973" y="4687"/>
                </a:lnTo>
                <a:lnTo>
                  <a:pt x="1137" y="4915"/>
                </a:lnTo>
                <a:lnTo>
                  <a:pt x="1314" y="5129"/>
                </a:lnTo>
                <a:lnTo>
                  <a:pt x="1491" y="5332"/>
                </a:lnTo>
                <a:lnTo>
                  <a:pt x="1681" y="5546"/>
                </a:lnTo>
                <a:lnTo>
                  <a:pt x="2072" y="5938"/>
                </a:lnTo>
                <a:lnTo>
                  <a:pt x="2123" y="5976"/>
                </a:lnTo>
                <a:lnTo>
                  <a:pt x="2186" y="6014"/>
                </a:lnTo>
                <a:lnTo>
                  <a:pt x="2254" y="6025"/>
                </a:lnTo>
                <a:lnTo>
                  <a:pt x="2254" y="6025"/>
                </a:lnTo>
                <a:lnTo>
                  <a:pt x="2287" y="6191"/>
                </a:lnTo>
                <a:lnTo>
                  <a:pt x="2350" y="6380"/>
                </a:lnTo>
                <a:lnTo>
                  <a:pt x="2413" y="6557"/>
                </a:lnTo>
                <a:lnTo>
                  <a:pt x="2502" y="6721"/>
                </a:lnTo>
                <a:lnTo>
                  <a:pt x="2590" y="6873"/>
                </a:lnTo>
                <a:lnTo>
                  <a:pt x="2679" y="7012"/>
                </a:lnTo>
                <a:lnTo>
                  <a:pt x="2792" y="7138"/>
                </a:lnTo>
                <a:lnTo>
                  <a:pt x="2906" y="7264"/>
                </a:lnTo>
                <a:lnTo>
                  <a:pt x="3020" y="7378"/>
                </a:lnTo>
                <a:lnTo>
                  <a:pt x="3146" y="7479"/>
                </a:lnTo>
                <a:lnTo>
                  <a:pt x="3285" y="7568"/>
                </a:lnTo>
                <a:lnTo>
                  <a:pt x="3424" y="7643"/>
                </a:lnTo>
                <a:lnTo>
                  <a:pt x="3576" y="7719"/>
                </a:lnTo>
                <a:lnTo>
                  <a:pt x="3727" y="7770"/>
                </a:lnTo>
                <a:lnTo>
                  <a:pt x="3879" y="7820"/>
                </a:lnTo>
                <a:lnTo>
                  <a:pt x="4030" y="7858"/>
                </a:lnTo>
                <a:lnTo>
                  <a:pt x="4195" y="7883"/>
                </a:lnTo>
                <a:lnTo>
                  <a:pt x="4359" y="7909"/>
                </a:lnTo>
                <a:lnTo>
                  <a:pt x="4687" y="7909"/>
                </a:lnTo>
                <a:lnTo>
                  <a:pt x="4864" y="7896"/>
                </a:lnTo>
                <a:lnTo>
                  <a:pt x="5028" y="7871"/>
                </a:lnTo>
                <a:lnTo>
                  <a:pt x="5193" y="7845"/>
                </a:lnTo>
                <a:lnTo>
                  <a:pt x="5370" y="7795"/>
                </a:lnTo>
                <a:lnTo>
                  <a:pt x="5534" y="7744"/>
                </a:lnTo>
                <a:lnTo>
                  <a:pt x="5698" y="7681"/>
                </a:lnTo>
                <a:lnTo>
                  <a:pt x="5850" y="7605"/>
                </a:lnTo>
                <a:lnTo>
                  <a:pt x="6014" y="7530"/>
                </a:lnTo>
                <a:lnTo>
                  <a:pt x="6165" y="7441"/>
                </a:lnTo>
                <a:lnTo>
                  <a:pt x="6317" y="7328"/>
                </a:lnTo>
                <a:lnTo>
                  <a:pt x="6469" y="7226"/>
                </a:lnTo>
                <a:lnTo>
                  <a:pt x="6608" y="7100"/>
                </a:lnTo>
                <a:lnTo>
                  <a:pt x="6709" y="7024"/>
                </a:lnTo>
                <a:lnTo>
                  <a:pt x="6810" y="6949"/>
                </a:lnTo>
                <a:lnTo>
                  <a:pt x="6923" y="6873"/>
                </a:lnTo>
                <a:lnTo>
                  <a:pt x="7050" y="6810"/>
                </a:lnTo>
                <a:lnTo>
                  <a:pt x="7315" y="6709"/>
                </a:lnTo>
                <a:lnTo>
                  <a:pt x="7618" y="6607"/>
                </a:lnTo>
                <a:lnTo>
                  <a:pt x="7934" y="6519"/>
                </a:lnTo>
                <a:lnTo>
                  <a:pt x="8250" y="6443"/>
                </a:lnTo>
                <a:lnTo>
                  <a:pt x="8920" y="6279"/>
                </a:lnTo>
                <a:lnTo>
                  <a:pt x="9248" y="6178"/>
                </a:lnTo>
                <a:lnTo>
                  <a:pt x="9564" y="6064"/>
                </a:lnTo>
                <a:lnTo>
                  <a:pt x="9854" y="5938"/>
                </a:lnTo>
                <a:lnTo>
                  <a:pt x="9993" y="5862"/>
                </a:lnTo>
                <a:lnTo>
                  <a:pt x="10120" y="5786"/>
                </a:lnTo>
                <a:lnTo>
                  <a:pt x="10246" y="5698"/>
                </a:lnTo>
                <a:lnTo>
                  <a:pt x="10372" y="5609"/>
                </a:lnTo>
                <a:lnTo>
                  <a:pt x="10474" y="5508"/>
                </a:lnTo>
                <a:lnTo>
                  <a:pt x="10575" y="5395"/>
                </a:lnTo>
                <a:lnTo>
                  <a:pt x="10663" y="5268"/>
                </a:lnTo>
                <a:lnTo>
                  <a:pt x="10739" y="5142"/>
                </a:lnTo>
                <a:lnTo>
                  <a:pt x="10802" y="4990"/>
                </a:lnTo>
                <a:lnTo>
                  <a:pt x="10853" y="4839"/>
                </a:lnTo>
                <a:lnTo>
                  <a:pt x="10878" y="4713"/>
                </a:lnTo>
                <a:lnTo>
                  <a:pt x="10890" y="4574"/>
                </a:lnTo>
                <a:lnTo>
                  <a:pt x="10890" y="4435"/>
                </a:lnTo>
                <a:lnTo>
                  <a:pt x="10878" y="4296"/>
                </a:lnTo>
                <a:lnTo>
                  <a:pt x="10853" y="4157"/>
                </a:lnTo>
                <a:lnTo>
                  <a:pt x="10815" y="4018"/>
                </a:lnTo>
                <a:lnTo>
                  <a:pt x="10764" y="3879"/>
                </a:lnTo>
                <a:lnTo>
                  <a:pt x="10701" y="3740"/>
                </a:lnTo>
                <a:lnTo>
                  <a:pt x="10625" y="3614"/>
                </a:lnTo>
                <a:lnTo>
                  <a:pt x="10549" y="3487"/>
                </a:lnTo>
                <a:lnTo>
                  <a:pt x="10448" y="3374"/>
                </a:lnTo>
                <a:lnTo>
                  <a:pt x="10347" y="3285"/>
                </a:lnTo>
                <a:lnTo>
                  <a:pt x="10233" y="3197"/>
                </a:lnTo>
                <a:lnTo>
                  <a:pt x="10107" y="3133"/>
                </a:lnTo>
                <a:lnTo>
                  <a:pt x="9981" y="3083"/>
                </a:lnTo>
                <a:lnTo>
                  <a:pt x="9842" y="3045"/>
                </a:lnTo>
                <a:lnTo>
                  <a:pt x="9703" y="3032"/>
                </a:lnTo>
                <a:lnTo>
                  <a:pt x="9299" y="3032"/>
                </a:lnTo>
                <a:lnTo>
                  <a:pt x="9033" y="3070"/>
                </a:lnTo>
                <a:lnTo>
                  <a:pt x="8781" y="3133"/>
                </a:lnTo>
                <a:lnTo>
                  <a:pt x="8541" y="3222"/>
                </a:lnTo>
                <a:lnTo>
                  <a:pt x="8301" y="3323"/>
                </a:lnTo>
                <a:lnTo>
                  <a:pt x="8220" y="3365"/>
                </a:lnTo>
                <a:lnTo>
                  <a:pt x="8220" y="3365"/>
                </a:lnTo>
                <a:lnTo>
                  <a:pt x="8250" y="3298"/>
                </a:lnTo>
                <a:lnTo>
                  <a:pt x="8313" y="3121"/>
                </a:lnTo>
                <a:lnTo>
                  <a:pt x="8364" y="2957"/>
                </a:lnTo>
                <a:lnTo>
                  <a:pt x="8414" y="2780"/>
                </a:lnTo>
                <a:lnTo>
                  <a:pt x="8440" y="2616"/>
                </a:lnTo>
                <a:lnTo>
                  <a:pt x="8465" y="2451"/>
                </a:lnTo>
                <a:lnTo>
                  <a:pt x="8477" y="2300"/>
                </a:lnTo>
                <a:lnTo>
                  <a:pt x="8465" y="2136"/>
                </a:lnTo>
                <a:lnTo>
                  <a:pt x="8452" y="1997"/>
                </a:lnTo>
                <a:lnTo>
                  <a:pt x="8414" y="1845"/>
                </a:lnTo>
                <a:lnTo>
                  <a:pt x="8364" y="1719"/>
                </a:lnTo>
                <a:lnTo>
                  <a:pt x="8288" y="1592"/>
                </a:lnTo>
                <a:lnTo>
                  <a:pt x="8199" y="1479"/>
                </a:lnTo>
                <a:lnTo>
                  <a:pt x="8086" y="1365"/>
                </a:lnTo>
                <a:lnTo>
                  <a:pt x="7959" y="1264"/>
                </a:lnTo>
                <a:lnTo>
                  <a:pt x="7808" y="1188"/>
                </a:lnTo>
                <a:lnTo>
                  <a:pt x="7631" y="1112"/>
                </a:lnTo>
                <a:lnTo>
                  <a:pt x="7467" y="1062"/>
                </a:lnTo>
                <a:lnTo>
                  <a:pt x="7302" y="1024"/>
                </a:lnTo>
                <a:lnTo>
                  <a:pt x="7138" y="1011"/>
                </a:lnTo>
                <a:lnTo>
                  <a:pt x="6999" y="1024"/>
                </a:lnTo>
                <a:lnTo>
                  <a:pt x="6848" y="1036"/>
                </a:lnTo>
                <a:lnTo>
                  <a:pt x="6709" y="1087"/>
                </a:lnTo>
                <a:lnTo>
                  <a:pt x="6582" y="1138"/>
                </a:lnTo>
                <a:lnTo>
                  <a:pt x="6456" y="1213"/>
                </a:lnTo>
                <a:lnTo>
                  <a:pt x="6330" y="1289"/>
                </a:lnTo>
                <a:lnTo>
                  <a:pt x="6216" y="1390"/>
                </a:lnTo>
                <a:lnTo>
                  <a:pt x="6102" y="1491"/>
                </a:lnTo>
                <a:lnTo>
                  <a:pt x="6001" y="1618"/>
                </a:lnTo>
                <a:lnTo>
                  <a:pt x="5978" y="1647"/>
                </a:lnTo>
                <a:lnTo>
                  <a:pt x="5978" y="1647"/>
                </a:lnTo>
                <a:lnTo>
                  <a:pt x="5976" y="1618"/>
                </a:lnTo>
                <a:lnTo>
                  <a:pt x="5951" y="1428"/>
                </a:lnTo>
                <a:lnTo>
                  <a:pt x="5913" y="1239"/>
                </a:lnTo>
                <a:lnTo>
                  <a:pt x="5875" y="1062"/>
                </a:lnTo>
                <a:lnTo>
                  <a:pt x="5812" y="898"/>
                </a:lnTo>
                <a:lnTo>
                  <a:pt x="5749" y="746"/>
                </a:lnTo>
                <a:lnTo>
                  <a:pt x="5673" y="607"/>
                </a:lnTo>
                <a:lnTo>
                  <a:pt x="5584" y="468"/>
                </a:lnTo>
                <a:lnTo>
                  <a:pt x="5483" y="354"/>
                </a:lnTo>
                <a:lnTo>
                  <a:pt x="5382" y="253"/>
                </a:lnTo>
                <a:lnTo>
                  <a:pt x="5256" y="165"/>
                </a:lnTo>
                <a:lnTo>
                  <a:pt x="5104" y="89"/>
                </a:lnTo>
                <a:lnTo>
                  <a:pt x="4953" y="38"/>
                </a:lnTo>
                <a:lnTo>
                  <a:pt x="4788" y="13"/>
                </a:lnTo>
                <a:lnTo>
                  <a:pt x="4599" y="1"/>
                </a:lnTo>
                <a:close/>
              </a:path>
            </a:pathLst>
          </a:custGeom>
          <a:solidFill>
            <a:srgbClr val="3021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42"/>
          <p:cNvSpPr txBox="1">
            <a:spLocks noGrp="1"/>
          </p:cNvSpPr>
          <p:nvPr>
            <p:ph type="subTitle" idx="4"/>
          </p:nvPr>
        </p:nvSpPr>
        <p:spPr>
          <a:xfrm>
            <a:off x="5173980" y="2490634"/>
            <a:ext cx="3424530" cy="1464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Khó khăn hơn nếu áp dụng trong các bài toán có ít state và các state không có sự tương tác qua lại lớn</a:t>
            </a:r>
            <a:endParaRPr sz="2000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9" name="Google Shape;239;p42"/>
          <p:cNvSpPr txBox="1">
            <a:spLocks noGrp="1"/>
          </p:cNvSpPr>
          <p:nvPr>
            <p:ph type="subTitle" idx="3"/>
          </p:nvPr>
        </p:nvSpPr>
        <p:spPr>
          <a:xfrm>
            <a:off x="467218" y="2490635"/>
            <a:ext cx="3967260" cy="17003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Viết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quá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nhiều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code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 states, M action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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tổng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số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method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là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(N+1)*M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hàm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(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không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tính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hàm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tạo,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xóa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,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xử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lý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khác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)</a:t>
            </a:r>
            <a:endParaRPr sz="2000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Google Shape;205;p38">
            <a:extLst>
              <a:ext uri="{FF2B5EF4-FFF2-40B4-BE49-F238E27FC236}">
                <a16:creationId xmlns:a16="http://schemas.microsoft.com/office/drawing/2014/main" id="{33ED5CEE-41BA-931C-4E9B-8F6C62A400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45660" y="312910"/>
            <a:ext cx="56223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Oxygen" panose="02000503000000000000" pitchFamily="2" charset="0"/>
              </a:rPr>
              <a:t>Nhược điểm</a:t>
            </a:r>
            <a:endParaRPr sz="3000" dirty="0">
              <a:latin typeface="Oxygen" panose="02000503000000000000" pitchFamily="2" charset="0"/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45CFA131-0089-845D-21E7-6F583F1FC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157272" y="1489999"/>
            <a:ext cx="587152" cy="676695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C2FA04D3-9D23-251E-A6A8-E2032DA2A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375174" y="1489999"/>
            <a:ext cx="587152" cy="676695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C47532A7-3BDB-63BD-0B9C-7FB0A84CF88D}"/>
              </a:ext>
            </a:extLst>
          </p:cNvPr>
          <p:cNvSpPr/>
          <p:nvPr/>
        </p:nvSpPr>
        <p:spPr>
          <a:xfrm>
            <a:off x="161280" y="155734"/>
            <a:ext cx="1918010" cy="84625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xygen" panose="02000503000000000000" pitchFamily="2" charset="0"/>
              </a:rPr>
              <a:t>State design pattern</a:t>
            </a:r>
          </a:p>
        </p:txBody>
      </p:sp>
    </p:spTree>
    <p:extLst>
      <p:ext uri="{BB962C8B-B14F-4D97-AF65-F5344CB8AC3E}">
        <p14:creationId xmlns:p14="http://schemas.microsoft.com/office/powerpoint/2010/main" val="171484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2"/>
          <p:cNvSpPr/>
          <p:nvPr/>
        </p:nvSpPr>
        <p:spPr>
          <a:xfrm rot="10800000">
            <a:off x="-10193962" y="-4404443"/>
            <a:ext cx="97828" cy="71043"/>
          </a:xfrm>
          <a:custGeom>
            <a:avLst/>
            <a:gdLst/>
            <a:ahLst/>
            <a:cxnLst/>
            <a:rect l="l" t="t" r="r" b="b"/>
            <a:pathLst>
              <a:path w="10891" h="7909" extrusionOk="0">
                <a:moveTo>
                  <a:pt x="1188" y="1567"/>
                </a:moveTo>
                <a:lnTo>
                  <a:pt x="1289" y="1580"/>
                </a:lnTo>
                <a:lnTo>
                  <a:pt x="1390" y="1592"/>
                </a:lnTo>
                <a:lnTo>
                  <a:pt x="1516" y="1618"/>
                </a:lnTo>
                <a:lnTo>
                  <a:pt x="1643" y="1668"/>
                </a:lnTo>
                <a:lnTo>
                  <a:pt x="1782" y="1719"/>
                </a:lnTo>
                <a:lnTo>
                  <a:pt x="1946" y="1794"/>
                </a:lnTo>
                <a:lnTo>
                  <a:pt x="2034" y="1908"/>
                </a:lnTo>
                <a:lnTo>
                  <a:pt x="2123" y="2009"/>
                </a:lnTo>
                <a:lnTo>
                  <a:pt x="2199" y="2136"/>
                </a:lnTo>
                <a:lnTo>
                  <a:pt x="2274" y="2249"/>
                </a:lnTo>
                <a:lnTo>
                  <a:pt x="2337" y="2376"/>
                </a:lnTo>
                <a:lnTo>
                  <a:pt x="2401" y="2502"/>
                </a:lnTo>
                <a:lnTo>
                  <a:pt x="2451" y="2628"/>
                </a:lnTo>
                <a:lnTo>
                  <a:pt x="2489" y="2767"/>
                </a:lnTo>
                <a:lnTo>
                  <a:pt x="2578" y="3020"/>
                </a:lnTo>
                <a:lnTo>
                  <a:pt x="2653" y="3285"/>
                </a:lnTo>
                <a:lnTo>
                  <a:pt x="2716" y="3550"/>
                </a:lnTo>
                <a:lnTo>
                  <a:pt x="2767" y="3816"/>
                </a:lnTo>
                <a:lnTo>
                  <a:pt x="2805" y="4081"/>
                </a:lnTo>
                <a:lnTo>
                  <a:pt x="2843" y="4359"/>
                </a:lnTo>
                <a:lnTo>
                  <a:pt x="2881" y="4889"/>
                </a:lnTo>
                <a:lnTo>
                  <a:pt x="2893" y="4990"/>
                </a:lnTo>
                <a:lnTo>
                  <a:pt x="2931" y="5066"/>
                </a:lnTo>
                <a:lnTo>
                  <a:pt x="2982" y="5129"/>
                </a:lnTo>
                <a:lnTo>
                  <a:pt x="3032" y="5193"/>
                </a:lnTo>
                <a:lnTo>
                  <a:pt x="3057" y="5208"/>
                </a:lnTo>
                <a:lnTo>
                  <a:pt x="3057" y="5208"/>
                </a:lnTo>
                <a:lnTo>
                  <a:pt x="2994" y="5231"/>
                </a:lnTo>
                <a:lnTo>
                  <a:pt x="2843" y="5294"/>
                </a:lnTo>
                <a:lnTo>
                  <a:pt x="2679" y="5369"/>
                </a:lnTo>
                <a:lnTo>
                  <a:pt x="2620" y="5404"/>
                </a:lnTo>
                <a:lnTo>
                  <a:pt x="2620" y="5404"/>
                </a:lnTo>
                <a:lnTo>
                  <a:pt x="2274" y="4978"/>
                </a:lnTo>
                <a:lnTo>
                  <a:pt x="1895" y="4498"/>
                </a:lnTo>
                <a:lnTo>
                  <a:pt x="1554" y="4005"/>
                </a:lnTo>
                <a:lnTo>
                  <a:pt x="1390" y="3752"/>
                </a:lnTo>
                <a:lnTo>
                  <a:pt x="1226" y="3500"/>
                </a:lnTo>
                <a:lnTo>
                  <a:pt x="1112" y="3348"/>
                </a:lnTo>
                <a:lnTo>
                  <a:pt x="1011" y="3171"/>
                </a:lnTo>
                <a:lnTo>
                  <a:pt x="923" y="2982"/>
                </a:lnTo>
                <a:lnTo>
                  <a:pt x="847" y="2792"/>
                </a:lnTo>
                <a:lnTo>
                  <a:pt x="784" y="2590"/>
                </a:lnTo>
                <a:lnTo>
                  <a:pt x="746" y="2401"/>
                </a:lnTo>
                <a:lnTo>
                  <a:pt x="720" y="2211"/>
                </a:lnTo>
                <a:lnTo>
                  <a:pt x="720" y="2047"/>
                </a:lnTo>
                <a:lnTo>
                  <a:pt x="733" y="1959"/>
                </a:lnTo>
                <a:lnTo>
                  <a:pt x="746" y="1895"/>
                </a:lnTo>
                <a:lnTo>
                  <a:pt x="771" y="1820"/>
                </a:lnTo>
                <a:lnTo>
                  <a:pt x="809" y="1757"/>
                </a:lnTo>
                <a:lnTo>
                  <a:pt x="847" y="1706"/>
                </a:lnTo>
                <a:lnTo>
                  <a:pt x="897" y="1655"/>
                </a:lnTo>
                <a:lnTo>
                  <a:pt x="960" y="1618"/>
                </a:lnTo>
                <a:lnTo>
                  <a:pt x="1024" y="1592"/>
                </a:lnTo>
                <a:lnTo>
                  <a:pt x="1099" y="1580"/>
                </a:lnTo>
                <a:lnTo>
                  <a:pt x="1188" y="1567"/>
                </a:lnTo>
                <a:close/>
                <a:moveTo>
                  <a:pt x="4498" y="759"/>
                </a:moveTo>
                <a:lnTo>
                  <a:pt x="4536" y="784"/>
                </a:lnTo>
                <a:lnTo>
                  <a:pt x="4586" y="809"/>
                </a:lnTo>
                <a:lnTo>
                  <a:pt x="4637" y="847"/>
                </a:lnTo>
                <a:lnTo>
                  <a:pt x="4675" y="898"/>
                </a:lnTo>
                <a:lnTo>
                  <a:pt x="4763" y="1011"/>
                </a:lnTo>
                <a:lnTo>
                  <a:pt x="4839" y="1163"/>
                </a:lnTo>
                <a:lnTo>
                  <a:pt x="4902" y="1327"/>
                </a:lnTo>
                <a:lnTo>
                  <a:pt x="4965" y="1504"/>
                </a:lnTo>
                <a:lnTo>
                  <a:pt x="5066" y="1832"/>
                </a:lnTo>
                <a:lnTo>
                  <a:pt x="5130" y="2085"/>
                </a:lnTo>
                <a:lnTo>
                  <a:pt x="5155" y="2199"/>
                </a:lnTo>
                <a:lnTo>
                  <a:pt x="5155" y="2502"/>
                </a:lnTo>
                <a:lnTo>
                  <a:pt x="5130" y="2792"/>
                </a:lnTo>
                <a:lnTo>
                  <a:pt x="5104" y="3096"/>
                </a:lnTo>
                <a:lnTo>
                  <a:pt x="5066" y="3399"/>
                </a:lnTo>
                <a:lnTo>
                  <a:pt x="5016" y="3715"/>
                </a:lnTo>
                <a:lnTo>
                  <a:pt x="4967" y="4018"/>
                </a:lnTo>
                <a:lnTo>
                  <a:pt x="4940" y="4131"/>
                </a:lnTo>
                <a:lnTo>
                  <a:pt x="4826" y="4662"/>
                </a:lnTo>
                <a:lnTo>
                  <a:pt x="4814" y="4763"/>
                </a:lnTo>
                <a:lnTo>
                  <a:pt x="4826" y="4852"/>
                </a:lnTo>
                <a:lnTo>
                  <a:pt x="4852" y="4927"/>
                </a:lnTo>
                <a:lnTo>
                  <a:pt x="4889" y="4990"/>
                </a:lnTo>
                <a:lnTo>
                  <a:pt x="4940" y="5054"/>
                </a:lnTo>
                <a:lnTo>
                  <a:pt x="5003" y="5092"/>
                </a:lnTo>
                <a:lnTo>
                  <a:pt x="5066" y="5129"/>
                </a:lnTo>
                <a:lnTo>
                  <a:pt x="5142" y="5155"/>
                </a:lnTo>
                <a:lnTo>
                  <a:pt x="5218" y="5167"/>
                </a:lnTo>
                <a:lnTo>
                  <a:pt x="5294" y="5167"/>
                </a:lnTo>
                <a:lnTo>
                  <a:pt x="5370" y="5155"/>
                </a:lnTo>
                <a:lnTo>
                  <a:pt x="5433" y="5117"/>
                </a:lnTo>
                <a:lnTo>
                  <a:pt x="5509" y="5079"/>
                </a:lnTo>
                <a:lnTo>
                  <a:pt x="5559" y="5016"/>
                </a:lnTo>
                <a:lnTo>
                  <a:pt x="5610" y="4940"/>
                </a:lnTo>
                <a:lnTo>
                  <a:pt x="5635" y="4852"/>
                </a:lnTo>
                <a:lnTo>
                  <a:pt x="5761" y="4334"/>
                </a:lnTo>
                <a:lnTo>
                  <a:pt x="5790" y="4175"/>
                </a:lnTo>
                <a:lnTo>
                  <a:pt x="5790" y="4175"/>
                </a:lnTo>
                <a:lnTo>
                  <a:pt x="5862" y="3929"/>
                </a:lnTo>
                <a:lnTo>
                  <a:pt x="5963" y="3626"/>
                </a:lnTo>
                <a:lnTo>
                  <a:pt x="6064" y="3323"/>
                </a:lnTo>
                <a:lnTo>
                  <a:pt x="6191" y="3032"/>
                </a:lnTo>
                <a:lnTo>
                  <a:pt x="6317" y="2742"/>
                </a:lnTo>
                <a:lnTo>
                  <a:pt x="6456" y="2451"/>
                </a:lnTo>
                <a:lnTo>
                  <a:pt x="6519" y="2338"/>
                </a:lnTo>
                <a:lnTo>
                  <a:pt x="6582" y="2211"/>
                </a:lnTo>
                <a:lnTo>
                  <a:pt x="6658" y="2098"/>
                </a:lnTo>
                <a:lnTo>
                  <a:pt x="6734" y="1984"/>
                </a:lnTo>
                <a:lnTo>
                  <a:pt x="6822" y="1870"/>
                </a:lnTo>
                <a:lnTo>
                  <a:pt x="6911" y="1782"/>
                </a:lnTo>
                <a:lnTo>
                  <a:pt x="7012" y="1719"/>
                </a:lnTo>
                <a:lnTo>
                  <a:pt x="7100" y="1668"/>
                </a:lnTo>
                <a:lnTo>
                  <a:pt x="7189" y="1655"/>
                </a:lnTo>
                <a:lnTo>
                  <a:pt x="7227" y="1655"/>
                </a:lnTo>
                <a:lnTo>
                  <a:pt x="7277" y="1668"/>
                </a:lnTo>
                <a:lnTo>
                  <a:pt x="7315" y="1693"/>
                </a:lnTo>
                <a:lnTo>
                  <a:pt x="7353" y="1719"/>
                </a:lnTo>
                <a:lnTo>
                  <a:pt x="7391" y="1757"/>
                </a:lnTo>
                <a:lnTo>
                  <a:pt x="7416" y="1807"/>
                </a:lnTo>
                <a:lnTo>
                  <a:pt x="7479" y="1946"/>
                </a:lnTo>
                <a:lnTo>
                  <a:pt x="7530" y="2136"/>
                </a:lnTo>
                <a:lnTo>
                  <a:pt x="7555" y="2363"/>
                </a:lnTo>
                <a:lnTo>
                  <a:pt x="7568" y="2666"/>
                </a:lnTo>
                <a:lnTo>
                  <a:pt x="7543" y="2818"/>
                </a:lnTo>
                <a:lnTo>
                  <a:pt x="7492" y="2969"/>
                </a:lnTo>
                <a:lnTo>
                  <a:pt x="7441" y="3121"/>
                </a:lnTo>
                <a:lnTo>
                  <a:pt x="7378" y="3272"/>
                </a:lnTo>
                <a:lnTo>
                  <a:pt x="7227" y="3563"/>
                </a:lnTo>
                <a:lnTo>
                  <a:pt x="7062" y="3841"/>
                </a:lnTo>
                <a:lnTo>
                  <a:pt x="6886" y="4157"/>
                </a:lnTo>
                <a:lnTo>
                  <a:pt x="6671" y="4460"/>
                </a:lnTo>
                <a:lnTo>
                  <a:pt x="6456" y="4750"/>
                </a:lnTo>
                <a:lnTo>
                  <a:pt x="6229" y="5041"/>
                </a:lnTo>
                <a:lnTo>
                  <a:pt x="6178" y="5117"/>
                </a:lnTo>
                <a:lnTo>
                  <a:pt x="6140" y="5205"/>
                </a:lnTo>
                <a:lnTo>
                  <a:pt x="6128" y="5281"/>
                </a:lnTo>
                <a:lnTo>
                  <a:pt x="6128" y="5357"/>
                </a:lnTo>
                <a:lnTo>
                  <a:pt x="6153" y="5433"/>
                </a:lnTo>
                <a:lnTo>
                  <a:pt x="6178" y="5496"/>
                </a:lnTo>
                <a:lnTo>
                  <a:pt x="6216" y="5572"/>
                </a:lnTo>
                <a:lnTo>
                  <a:pt x="6267" y="5622"/>
                </a:lnTo>
                <a:lnTo>
                  <a:pt x="6317" y="5673"/>
                </a:lnTo>
                <a:lnTo>
                  <a:pt x="6393" y="5698"/>
                </a:lnTo>
                <a:lnTo>
                  <a:pt x="6456" y="5723"/>
                </a:lnTo>
                <a:lnTo>
                  <a:pt x="6532" y="5736"/>
                </a:lnTo>
                <a:lnTo>
                  <a:pt x="6608" y="5736"/>
                </a:lnTo>
                <a:lnTo>
                  <a:pt x="6683" y="5711"/>
                </a:lnTo>
                <a:lnTo>
                  <a:pt x="6759" y="5673"/>
                </a:lnTo>
                <a:lnTo>
                  <a:pt x="6835" y="5609"/>
                </a:lnTo>
                <a:lnTo>
                  <a:pt x="7265" y="5180"/>
                </a:lnTo>
                <a:lnTo>
                  <a:pt x="7694" y="4776"/>
                </a:lnTo>
                <a:lnTo>
                  <a:pt x="7922" y="4586"/>
                </a:lnTo>
                <a:lnTo>
                  <a:pt x="8149" y="4397"/>
                </a:lnTo>
                <a:lnTo>
                  <a:pt x="8402" y="4207"/>
                </a:lnTo>
                <a:lnTo>
                  <a:pt x="8654" y="4030"/>
                </a:lnTo>
                <a:lnTo>
                  <a:pt x="8831" y="3967"/>
                </a:lnTo>
                <a:lnTo>
                  <a:pt x="8995" y="3904"/>
                </a:lnTo>
                <a:lnTo>
                  <a:pt x="9147" y="3866"/>
                </a:lnTo>
                <a:lnTo>
                  <a:pt x="9286" y="3828"/>
                </a:lnTo>
                <a:lnTo>
                  <a:pt x="9412" y="3803"/>
                </a:lnTo>
                <a:lnTo>
                  <a:pt x="9539" y="3790"/>
                </a:lnTo>
                <a:lnTo>
                  <a:pt x="9640" y="3790"/>
                </a:lnTo>
                <a:lnTo>
                  <a:pt x="9728" y="3803"/>
                </a:lnTo>
                <a:lnTo>
                  <a:pt x="9817" y="3828"/>
                </a:lnTo>
                <a:lnTo>
                  <a:pt x="9892" y="3854"/>
                </a:lnTo>
                <a:lnTo>
                  <a:pt x="9956" y="3879"/>
                </a:lnTo>
                <a:lnTo>
                  <a:pt x="10006" y="3917"/>
                </a:lnTo>
                <a:lnTo>
                  <a:pt x="10044" y="3967"/>
                </a:lnTo>
                <a:lnTo>
                  <a:pt x="10082" y="4018"/>
                </a:lnTo>
                <a:lnTo>
                  <a:pt x="10107" y="4081"/>
                </a:lnTo>
                <a:lnTo>
                  <a:pt x="10132" y="4131"/>
                </a:lnTo>
                <a:lnTo>
                  <a:pt x="10132" y="4207"/>
                </a:lnTo>
                <a:lnTo>
                  <a:pt x="10132" y="4270"/>
                </a:lnTo>
                <a:lnTo>
                  <a:pt x="10120" y="4409"/>
                </a:lnTo>
                <a:lnTo>
                  <a:pt x="10069" y="4561"/>
                </a:lnTo>
                <a:lnTo>
                  <a:pt x="9993" y="4700"/>
                </a:lnTo>
                <a:lnTo>
                  <a:pt x="9905" y="4839"/>
                </a:lnTo>
                <a:lnTo>
                  <a:pt x="9791" y="4965"/>
                </a:lnTo>
                <a:lnTo>
                  <a:pt x="9665" y="5066"/>
                </a:lnTo>
                <a:lnTo>
                  <a:pt x="9513" y="5155"/>
                </a:lnTo>
                <a:lnTo>
                  <a:pt x="9324" y="5268"/>
                </a:lnTo>
                <a:lnTo>
                  <a:pt x="9122" y="5369"/>
                </a:lnTo>
                <a:lnTo>
                  <a:pt x="8920" y="5458"/>
                </a:lnTo>
                <a:lnTo>
                  <a:pt x="8705" y="5546"/>
                </a:lnTo>
                <a:lnTo>
                  <a:pt x="8452" y="5647"/>
                </a:lnTo>
                <a:lnTo>
                  <a:pt x="8187" y="5736"/>
                </a:lnTo>
                <a:lnTo>
                  <a:pt x="7922" y="5824"/>
                </a:lnTo>
                <a:lnTo>
                  <a:pt x="7656" y="5900"/>
                </a:lnTo>
                <a:lnTo>
                  <a:pt x="7126" y="6039"/>
                </a:lnTo>
                <a:lnTo>
                  <a:pt x="6595" y="6153"/>
                </a:lnTo>
                <a:lnTo>
                  <a:pt x="6519" y="6178"/>
                </a:lnTo>
                <a:lnTo>
                  <a:pt x="6431" y="6191"/>
                </a:lnTo>
                <a:lnTo>
                  <a:pt x="6355" y="6228"/>
                </a:lnTo>
                <a:lnTo>
                  <a:pt x="6330" y="6254"/>
                </a:lnTo>
                <a:lnTo>
                  <a:pt x="6325" y="6258"/>
                </a:lnTo>
                <a:lnTo>
                  <a:pt x="6325" y="6258"/>
                </a:lnTo>
                <a:lnTo>
                  <a:pt x="6330" y="6241"/>
                </a:lnTo>
                <a:lnTo>
                  <a:pt x="6342" y="6191"/>
                </a:lnTo>
                <a:lnTo>
                  <a:pt x="6355" y="6140"/>
                </a:lnTo>
                <a:lnTo>
                  <a:pt x="6342" y="6077"/>
                </a:lnTo>
                <a:lnTo>
                  <a:pt x="6330" y="6026"/>
                </a:lnTo>
                <a:lnTo>
                  <a:pt x="6304" y="5976"/>
                </a:lnTo>
                <a:lnTo>
                  <a:pt x="6267" y="5925"/>
                </a:lnTo>
                <a:lnTo>
                  <a:pt x="6216" y="5887"/>
                </a:lnTo>
                <a:lnTo>
                  <a:pt x="5850" y="5660"/>
                </a:lnTo>
                <a:lnTo>
                  <a:pt x="5660" y="5559"/>
                </a:lnTo>
                <a:lnTo>
                  <a:pt x="5483" y="5458"/>
                </a:lnTo>
                <a:lnTo>
                  <a:pt x="5294" y="5369"/>
                </a:lnTo>
                <a:lnTo>
                  <a:pt x="5117" y="5294"/>
                </a:lnTo>
                <a:lnTo>
                  <a:pt x="4927" y="5231"/>
                </a:lnTo>
                <a:lnTo>
                  <a:pt x="4738" y="5167"/>
                </a:lnTo>
                <a:lnTo>
                  <a:pt x="4548" y="5129"/>
                </a:lnTo>
                <a:lnTo>
                  <a:pt x="4359" y="5092"/>
                </a:lnTo>
                <a:lnTo>
                  <a:pt x="4157" y="5066"/>
                </a:lnTo>
                <a:lnTo>
                  <a:pt x="3967" y="5066"/>
                </a:lnTo>
                <a:lnTo>
                  <a:pt x="3765" y="5079"/>
                </a:lnTo>
                <a:lnTo>
                  <a:pt x="3674" y="5084"/>
                </a:lnTo>
                <a:lnTo>
                  <a:pt x="3674" y="5084"/>
                </a:lnTo>
                <a:lnTo>
                  <a:pt x="3702" y="5028"/>
                </a:lnTo>
                <a:lnTo>
                  <a:pt x="3715" y="4953"/>
                </a:lnTo>
                <a:lnTo>
                  <a:pt x="3727" y="4852"/>
                </a:lnTo>
                <a:lnTo>
                  <a:pt x="3689" y="4391"/>
                </a:lnTo>
                <a:lnTo>
                  <a:pt x="3677" y="3942"/>
                </a:lnTo>
                <a:lnTo>
                  <a:pt x="3664" y="3475"/>
                </a:lnTo>
                <a:lnTo>
                  <a:pt x="3689" y="3007"/>
                </a:lnTo>
                <a:lnTo>
                  <a:pt x="3727" y="2540"/>
                </a:lnTo>
                <a:lnTo>
                  <a:pt x="3765" y="2312"/>
                </a:lnTo>
                <a:lnTo>
                  <a:pt x="3803" y="2085"/>
                </a:lnTo>
                <a:lnTo>
                  <a:pt x="3854" y="1870"/>
                </a:lnTo>
                <a:lnTo>
                  <a:pt x="3917" y="1643"/>
                </a:lnTo>
                <a:lnTo>
                  <a:pt x="3980" y="1428"/>
                </a:lnTo>
                <a:lnTo>
                  <a:pt x="4068" y="1213"/>
                </a:lnTo>
                <a:lnTo>
                  <a:pt x="4119" y="1100"/>
                </a:lnTo>
                <a:lnTo>
                  <a:pt x="4182" y="986"/>
                </a:lnTo>
                <a:lnTo>
                  <a:pt x="4233" y="910"/>
                </a:lnTo>
                <a:lnTo>
                  <a:pt x="4283" y="847"/>
                </a:lnTo>
                <a:lnTo>
                  <a:pt x="4346" y="796"/>
                </a:lnTo>
                <a:lnTo>
                  <a:pt x="4397" y="771"/>
                </a:lnTo>
                <a:lnTo>
                  <a:pt x="4447" y="759"/>
                </a:lnTo>
                <a:close/>
                <a:moveTo>
                  <a:pt x="4182" y="5711"/>
                </a:moveTo>
                <a:lnTo>
                  <a:pt x="4346" y="5736"/>
                </a:lnTo>
                <a:lnTo>
                  <a:pt x="4523" y="5761"/>
                </a:lnTo>
                <a:lnTo>
                  <a:pt x="4687" y="5812"/>
                </a:lnTo>
                <a:lnTo>
                  <a:pt x="4852" y="5862"/>
                </a:lnTo>
                <a:lnTo>
                  <a:pt x="5016" y="5925"/>
                </a:lnTo>
                <a:lnTo>
                  <a:pt x="5332" y="6077"/>
                </a:lnTo>
                <a:lnTo>
                  <a:pt x="5647" y="6228"/>
                </a:lnTo>
                <a:lnTo>
                  <a:pt x="5938" y="6405"/>
                </a:lnTo>
                <a:lnTo>
                  <a:pt x="5989" y="6431"/>
                </a:lnTo>
                <a:lnTo>
                  <a:pt x="6052" y="6443"/>
                </a:lnTo>
                <a:lnTo>
                  <a:pt x="6102" y="6443"/>
                </a:lnTo>
                <a:lnTo>
                  <a:pt x="6165" y="6431"/>
                </a:lnTo>
                <a:lnTo>
                  <a:pt x="6186" y="6424"/>
                </a:lnTo>
                <a:lnTo>
                  <a:pt x="6186" y="6424"/>
                </a:lnTo>
                <a:lnTo>
                  <a:pt x="6077" y="6557"/>
                </a:lnTo>
                <a:lnTo>
                  <a:pt x="5963" y="6671"/>
                </a:lnTo>
                <a:lnTo>
                  <a:pt x="5837" y="6772"/>
                </a:lnTo>
                <a:lnTo>
                  <a:pt x="5711" y="6873"/>
                </a:lnTo>
                <a:lnTo>
                  <a:pt x="5572" y="6949"/>
                </a:lnTo>
                <a:lnTo>
                  <a:pt x="5433" y="7024"/>
                </a:lnTo>
                <a:lnTo>
                  <a:pt x="5294" y="7088"/>
                </a:lnTo>
                <a:lnTo>
                  <a:pt x="5155" y="7125"/>
                </a:lnTo>
                <a:lnTo>
                  <a:pt x="5003" y="7163"/>
                </a:lnTo>
                <a:lnTo>
                  <a:pt x="4852" y="7189"/>
                </a:lnTo>
                <a:lnTo>
                  <a:pt x="4687" y="7201"/>
                </a:lnTo>
                <a:lnTo>
                  <a:pt x="4536" y="7214"/>
                </a:lnTo>
                <a:lnTo>
                  <a:pt x="4371" y="7201"/>
                </a:lnTo>
                <a:lnTo>
                  <a:pt x="4195" y="7189"/>
                </a:lnTo>
                <a:lnTo>
                  <a:pt x="4018" y="7151"/>
                </a:lnTo>
                <a:lnTo>
                  <a:pt x="3765" y="7100"/>
                </a:lnTo>
                <a:lnTo>
                  <a:pt x="3550" y="7024"/>
                </a:lnTo>
                <a:lnTo>
                  <a:pt x="3361" y="6949"/>
                </a:lnTo>
                <a:lnTo>
                  <a:pt x="3209" y="6873"/>
                </a:lnTo>
                <a:lnTo>
                  <a:pt x="3083" y="6784"/>
                </a:lnTo>
                <a:lnTo>
                  <a:pt x="2994" y="6683"/>
                </a:lnTo>
                <a:lnTo>
                  <a:pt x="2931" y="6595"/>
                </a:lnTo>
                <a:lnTo>
                  <a:pt x="2893" y="6494"/>
                </a:lnTo>
                <a:lnTo>
                  <a:pt x="2881" y="6393"/>
                </a:lnTo>
                <a:lnTo>
                  <a:pt x="2881" y="6304"/>
                </a:lnTo>
                <a:lnTo>
                  <a:pt x="2919" y="6216"/>
                </a:lnTo>
                <a:lnTo>
                  <a:pt x="2969" y="6127"/>
                </a:lnTo>
                <a:lnTo>
                  <a:pt x="3032" y="6039"/>
                </a:lnTo>
                <a:lnTo>
                  <a:pt x="3121" y="5963"/>
                </a:lnTo>
                <a:lnTo>
                  <a:pt x="3222" y="5900"/>
                </a:lnTo>
                <a:lnTo>
                  <a:pt x="3336" y="5837"/>
                </a:lnTo>
                <a:lnTo>
                  <a:pt x="3500" y="5786"/>
                </a:lnTo>
                <a:lnTo>
                  <a:pt x="3677" y="5736"/>
                </a:lnTo>
                <a:lnTo>
                  <a:pt x="3841" y="5711"/>
                </a:lnTo>
                <a:close/>
                <a:moveTo>
                  <a:pt x="4599" y="1"/>
                </a:moveTo>
                <a:lnTo>
                  <a:pt x="4409" y="13"/>
                </a:lnTo>
                <a:lnTo>
                  <a:pt x="4245" y="38"/>
                </a:lnTo>
                <a:lnTo>
                  <a:pt x="4081" y="89"/>
                </a:lnTo>
                <a:lnTo>
                  <a:pt x="3929" y="165"/>
                </a:lnTo>
                <a:lnTo>
                  <a:pt x="3790" y="241"/>
                </a:lnTo>
                <a:lnTo>
                  <a:pt x="3677" y="342"/>
                </a:lnTo>
                <a:lnTo>
                  <a:pt x="3550" y="455"/>
                </a:lnTo>
                <a:lnTo>
                  <a:pt x="3449" y="582"/>
                </a:lnTo>
                <a:lnTo>
                  <a:pt x="3361" y="721"/>
                </a:lnTo>
                <a:lnTo>
                  <a:pt x="3272" y="872"/>
                </a:lnTo>
                <a:lnTo>
                  <a:pt x="3197" y="1024"/>
                </a:lnTo>
                <a:lnTo>
                  <a:pt x="3133" y="1201"/>
                </a:lnTo>
                <a:lnTo>
                  <a:pt x="3070" y="1378"/>
                </a:lnTo>
                <a:lnTo>
                  <a:pt x="3020" y="1554"/>
                </a:lnTo>
                <a:lnTo>
                  <a:pt x="2969" y="1744"/>
                </a:lnTo>
                <a:lnTo>
                  <a:pt x="2965" y="1766"/>
                </a:lnTo>
                <a:lnTo>
                  <a:pt x="2965" y="1766"/>
                </a:lnTo>
                <a:lnTo>
                  <a:pt x="2944" y="1731"/>
                </a:lnTo>
                <a:lnTo>
                  <a:pt x="2855" y="1592"/>
                </a:lnTo>
                <a:lnTo>
                  <a:pt x="2754" y="1479"/>
                </a:lnTo>
                <a:lnTo>
                  <a:pt x="2653" y="1365"/>
                </a:lnTo>
                <a:lnTo>
                  <a:pt x="2552" y="1251"/>
                </a:lnTo>
                <a:lnTo>
                  <a:pt x="2439" y="1163"/>
                </a:lnTo>
                <a:lnTo>
                  <a:pt x="2312" y="1074"/>
                </a:lnTo>
                <a:lnTo>
                  <a:pt x="2186" y="999"/>
                </a:lnTo>
                <a:lnTo>
                  <a:pt x="2047" y="923"/>
                </a:lnTo>
                <a:lnTo>
                  <a:pt x="1895" y="872"/>
                </a:lnTo>
                <a:lnTo>
                  <a:pt x="1744" y="822"/>
                </a:lnTo>
                <a:lnTo>
                  <a:pt x="1579" y="796"/>
                </a:lnTo>
                <a:lnTo>
                  <a:pt x="1415" y="771"/>
                </a:lnTo>
                <a:lnTo>
                  <a:pt x="1276" y="771"/>
                </a:lnTo>
                <a:lnTo>
                  <a:pt x="1137" y="784"/>
                </a:lnTo>
                <a:lnTo>
                  <a:pt x="998" y="822"/>
                </a:lnTo>
                <a:lnTo>
                  <a:pt x="872" y="860"/>
                </a:lnTo>
                <a:lnTo>
                  <a:pt x="746" y="923"/>
                </a:lnTo>
                <a:lnTo>
                  <a:pt x="632" y="986"/>
                </a:lnTo>
                <a:lnTo>
                  <a:pt x="518" y="1074"/>
                </a:lnTo>
                <a:lnTo>
                  <a:pt x="417" y="1163"/>
                </a:lnTo>
                <a:lnTo>
                  <a:pt x="316" y="1264"/>
                </a:lnTo>
                <a:lnTo>
                  <a:pt x="240" y="1378"/>
                </a:lnTo>
                <a:lnTo>
                  <a:pt x="164" y="1491"/>
                </a:lnTo>
                <a:lnTo>
                  <a:pt x="101" y="1618"/>
                </a:lnTo>
                <a:lnTo>
                  <a:pt x="51" y="1744"/>
                </a:lnTo>
                <a:lnTo>
                  <a:pt x="13" y="1870"/>
                </a:lnTo>
                <a:lnTo>
                  <a:pt x="0" y="2009"/>
                </a:lnTo>
                <a:lnTo>
                  <a:pt x="0" y="2148"/>
                </a:lnTo>
                <a:lnTo>
                  <a:pt x="13" y="2426"/>
                </a:lnTo>
                <a:lnTo>
                  <a:pt x="63" y="2691"/>
                </a:lnTo>
                <a:lnTo>
                  <a:pt x="114" y="2969"/>
                </a:lnTo>
                <a:lnTo>
                  <a:pt x="190" y="3235"/>
                </a:lnTo>
                <a:lnTo>
                  <a:pt x="291" y="3487"/>
                </a:lnTo>
                <a:lnTo>
                  <a:pt x="405" y="3740"/>
                </a:lnTo>
                <a:lnTo>
                  <a:pt x="531" y="3980"/>
                </a:lnTo>
                <a:lnTo>
                  <a:pt x="657" y="4220"/>
                </a:lnTo>
                <a:lnTo>
                  <a:pt x="809" y="4460"/>
                </a:lnTo>
                <a:lnTo>
                  <a:pt x="973" y="4687"/>
                </a:lnTo>
                <a:lnTo>
                  <a:pt x="1137" y="4915"/>
                </a:lnTo>
                <a:lnTo>
                  <a:pt x="1314" y="5129"/>
                </a:lnTo>
                <a:lnTo>
                  <a:pt x="1491" y="5332"/>
                </a:lnTo>
                <a:lnTo>
                  <a:pt x="1681" y="5546"/>
                </a:lnTo>
                <a:lnTo>
                  <a:pt x="2072" y="5938"/>
                </a:lnTo>
                <a:lnTo>
                  <a:pt x="2123" y="5976"/>
                </a:lnTo>
                <a:lnTo>
                  <a:pt x="2186" y="6014"/>
                </a:lnTo>
                <a:lnTo>
                  <a:pt x="2254" y="6025"/>
                </a:lnTo>
                <a:lnTo>
                  <a:pt x="2254" y="6025"/>
                </a:lnTo>
                <a:lnTo>
                  <a:pt x="2287" y="6191"/>
                </a:lnTo>
                <a:lnTo>
                  <a:pt x="2350" y="6380"/>
                </a:lnTo>
                <a:lnTo>
                  <a:pt x="2413" y="6557"/>
                </a:lnTo>
                <a:lnTo>
                  <a:pt x="2502" y="6721"/>
                </a:lnTo>
                <a:lnTo>
                  <a:pt x="2590" y="6873"/>
                </a:lnTo>
                <a:lnTo>
                  <a:pt x="2679" y="7012"/>
                </a:lnTo>
                <a:lnTo>
                  <a:pt x="2792" y="7138"/>
                </a:lnTo>
                <a:lnTo>
                  <a:pt x="2906" y="7264"/>
                </a:lnTo>
                <a:lnTo>
                  <a:pt x="3020" y="7378"/>
                </a:lnTo>
                <a:lnTo>
                  <a:pt x="3146" y="7479"/>
                </a:lnTo>
                <a:lnTo>
                  <a:pt x="3285" y="7568"/>
                </a:lnTo>
                <a:lnTo>
                  <a:pt x="3424" y="7643"/>
                </a:lnTo>
                <a:lnTo>
                  <a:pt x="3576" y="7719"/>
                </a:lnTo>
                <a:lnTo>
                  <a:pt x="3727" y="7770"/>
                </a:lnTo>
                <a:lnTo>
                  <a:pt x="3879" y="7820"/>
                </a:lnTo>
                <a:lnTo>
                  <a:pt x="4030" y="7858"/>
                </a:lnTo>
                <a:lnTo>
                  <a:pt x="4195" y="7883"/>
                </a:lnTo>
                <a:lnTo>
                  <a:pt x="4359" y="7909"/>
                </a:lnTo>
                <a:lnTo>
                  <a:pt x="4687" y="7909"/>
                </a:lnTo>
                <a:lnTo>
                  <a:pt x="4864" y="7896"/>
                </a:lnTo>
                <a:lnTo>
                  <a:pt x="5028" y="7871"/>
                </a:lnTo>
                <a:lnTo>
                  <a:pt x="5193" y="7845"/>
                </a:lnTo>
                <a:lnTo>
                  <a:pt x="5370" y="7795"/>
                </a:lnTo>
                <a:lnTo>
                  <a:pt x="5534" y="7744"/>
                </a:lnTo>
                <a:lnTo>
                  <a:pt x="5698" y="7681"/>
                </a:lnTo>
                <a:lnTo>
                  <a:pt x="5850" y="7605"/>
                </a:lnTo>
                <a:lnTo>
                  <a:pt x="6014" y="7530"/>
                </a:lnTo>
                <a:lnTo>
                  <a:pt x="6165" y="7441"/>
                </a:lnTo>
                <a:lnTo>
                  <a:pt x="6317" y="7328"/>
                </a:lnTo>
                <a:lnTo>
                  <a:pt x="6469" y="7226"/>
                </a:lnTo>
                <a:lnTo>
                  <a:pt x="6608" y="7100"/>
                </a:lnTo>
                <a:lnTo>
                  <a:pt x="6709" y="7024"/>
                </a:lnTo>
                <a:lnTo>
                  <a:pt x="6810" y="6949"/>
                </a:lnTo>
                <a:lnTo>
                  <a:pt x="6923" y="6873"/>
                </a:lnTo>
                <a:lnTo>
                  <a:pt x="7050" y="6810"/>
                </a:lnTo>
                <a:lnTo>
                  <a:pt x="7315" y="6709"/>
                </a:lnTo>
                <a:lnTo>
                  <a:pt x="7618" y="6607"/>
                </a:lnTo>
                <a:lnTo>
                  <a:pt x="7934" y="6519"/>
                </a:lnTo>
                <a:lnTo>
                  <a:pt x="8250" y="6443"/>
                </a:lnTo>
                <a:lnTo>
                  <a:pt x="8920" y="6279"/>
                </a:lnTo>
                <a:lnTo>
                  <a:pt x="9248" y="6178"/>
                </a:lnTo>
                <a:lnTo>
                  <a:pt x="9564" y="6064"/>
                </a:lnTo>
                <a:lnTo>
                  <a:pt x="9854" y="5938"/>
                </a:lnTo>
                <a:lnTo>
                  <a:pt x="9993" y="5862"/>
                </a:lnTo>
                <a:lnTo>
                  <a:pt x="10120" y="5786"/>
                </a:lnTo>
                <a:lnTo>
                  <a:pt x="10246" y="5698"/>
                </a:lnTo>
                <a:lnTo>
                  <a:pt x="10372" y="5609"/>
                </a:lnTo>
                <a:lnTo>
                  <a:pt x="10474" y="5508"/>
                </a:lnTo>
                <a:lnTo>
                  <a:pt x="10575" y="5395"/>
                </a:lnTo>
                <a:lnTo>
                  <a:pt x="10663" y="5268"/>
                </a:lnTo>
                <a:lnTo>
                  <a:pt x="10739" y="5142"/>
                </a:lnTo>
                <a:lnTo>
                  <a:pt x="10802" y="4990"/>
                </a:lnTo>
                <a:lnTo>
                  <a:pt x="10853" y="4839"/>
                </a:lnTo>
                <a:lnTo>
                  <a:pt x="10878" y="4713"/>
                </a:lnTo>
                <a:lnTo>
                  <a:pt x="10890" y="4574"/>
                </a:lnTo>
                <a:lnTo>
                  <a:pt x="10890" y="4435"/>
                </a:lnTo>
                <a:lnTo>
                  <a:pt x="10878" y="4296"/>
                </a:lnTo>
                <a:lnTo>
                  <a:pt x="10853" y="4157"/>
                </a:lnTo>
                <a:lnTo>
                  <a:pt x="10815" y="4018"/>
                </a:lnTo>
                <a:lnTo>
                  <a:pt x="10764" y="3879"/>
                </a:lnTo>
                <a:lnTo>
                  <a:pt x="10701" y="3740"/>
                </a:lnTo>
                <a:lnTo>
                  <a:pt x="10625" y="3614"/>
                </a:lnTo>
                <a:lnTo>
                  <a:pt x="10549" y="3487"/>
                </a:lnTo>
                <a:lnTo>
                  <a:pt x="10448" y="3374"/>
                </a:lnTo>
                <a:lnTo>
                  <a:pt x="10347" y="3285"/>
                </a:lnTo>
                <a:lnTo>
                  <a:pt x="10233" y="3197"/>
                </a:lnTo>
                <a:lnTo>
                  <a:pt x="10107" y="3133"/>
                </a:lnTo>
                <a:lnTo>
                  <a:pt x="9981" y="3083"/>
                </a:lnTo>
                <a:lnTo>
                  <a:pt x="9842" y="3045"/>
                </a:lnTo>
                <a:lnTo>
                  <a:pt x="9703" y="3032"/>
                </a:lnTo>
                <a:lnTo>
                  <a:pt x="9299" y="3032"/>
                </a:lnTo>
                <a:lnTo>
                  <a:pt x="9033" y="3070"/>
                </a:lnTo>
                <a:lnTo>
                  <a:pt x="8781" y="3133"/>
                </a:lnTo>
                <a:lnTo>
                  <a:pt x="8541" y="3222"/>
                </a:lnTo>
                <a:lnTo>
                  <a:pt x="8301" y="3323"/>
                </a:lnTo>
                <a:lnTo>
                  <a:pt x="8220" y="3365"/>
                </a:lnTo>
                <a:lnTo>
                  <a:pt x="8220" y="3365"/>
                </a:lnTo>
                <a:lnTo>
                  <a:pt x="8250" y="3298"/>
                </a:lnTo>
                <a:lnTo>
                  <a:pt x="8313" y="3121"/>
                </a:lnTo>
                <a:lnTo>
                  <a:pt x="8364" y="2957"/>
                </a:lnTo>
                <a:lnTo>
                  <a:pt x="8414" y="2780"/>
                </a:lnTo>
                <a:lnTo>
                  <a:pt x="8440" y="2616"/>
                </a:lnTo>
                <a:lnTo>
                  <a:pt x="8465" y="2451"/>
                </a:lnTo>
                <a:lnTo>
                  <a:pt x="8477" y="2300"/>
                </a:lnTo>
                <a:lnTo>
                  <a:pt x="8465" y="2136"/>
                </a:lnTo>
                <a:lnTo>
                  <a:pt x="8452" y="1997"/>
                </a:lnTo>
                <a:lnTo>
                  <a:pt x="8414" y="1845"/>
                </a:lnTo>
                <a:lnTo>
                  <a:pt x="8364" y="1719"/>
                </a:lnTo>
                <a:lnTo>
                  <a:pt x="8288" y="1592"/>
                </a:lnTo>
                <a:lnTo>
                  <a:pt x="8199" y="1479"/>
                </a:lnTo>
                <a:lnTo>
                  <a:pt x="8086" y="1365"/>
                </a:lnTo>
                <a:lnTo>
                  <a:pt x="7959" y="1264"/>
                </a:lnTo>
                <a:lnTo>
                  <a:pt x="7808" y="1188"/>
                </a:lnTo>
                <a:lnTo>
                  <a:pt x="7631" y="1112"/>
                </a:lnTo>
                <a:lnTo>
                  <a:pt x="7467" y="1062"/>
                </a:lnTo>
                <a:lnTo>
                  <a:pt x="7302" y="1024"/>
                </a:lnTo>
                <a:lnTo>
                  <a:pt x="7138" y="1011"/>
                </a:lnTo>
                <a:lnTo>
                  <a:pt x="6999" y="1024"/>
                </a:lnTo>
                <a:lnTo>
                  <a:pt x="6848" y="1036"/>
                </a:lnTo>
                <a:lnTo>
                  <a:pt x="6709" y="1087"/>
                </a:lnTo>
                <a:lnTo>
                  <a:pt x="6582" y="1138"/>
                </a:lnTo>
                <a:lnTo>
                  <a:pt x="6456" y="1213"/>
                </a:lnTo>
                <a:lnTo>
                  <a:pt x="6330" y="1289"/>
                </a:lnTo>
                <a:lnTo>
                  <a:pt x="6216" y="1390"/>
                </a:lnTo>
                <a:lnTo>
                  <a:pt x="6102" y="1491"/>
                </a:lnTo>
                <a:lnTo>
                  <a:pt x="6001" y="1618"/>
                </a:lnTo>
                <a:lnTo>
                  <a:pt x="5978" y="1647"/>
                </a:lnTo>
                <a:lnTo>
                  <a:pt x="5978" y="1647"/>
                </a:lnTo>
                <a:lnTo>
                  <a:pt x="5976" y="1618"/>
                </a:lnTo>
                <a:lnTo>
                  <a:pt x="5951" y="1428"/>
                </a:lnTo>
                <a:lnTo>
                  <a:pt x="5913" y="1239"/>
                </a:lnTo>
                <a:lnTo>
                  <a:pt x="5875" y="1062"/>
                </a:lnTo>
                <a:lnTo>
                  <a:pt x="5812" y="898"/>
                </a:lnTo>
                <a:lnTo>
                  <a:pt x="5749" y="746"/>
                </a:lnTo>
                <a:lnTo>
                  <a:pt x="5673" y="607"/>
                </a:lnTo>
                <a:lnTo>
                  <a:pt x="5584" y="468"/>
                </a:lnTo>
                <a:lnTo>
                  <a:pt x="5483" y="354"/>
                </a:lnTo>
                <a:lnTo>
                  <a:pt x="5382" y="253"/>
                </a:lnTo>
                <a:lnTo>
                  <a:pt x="5256" y="165"/>
                </a:lnTo>
                <a:lnTo>
                  <a:pt x="5104" y="89"/>
                </a:lnTo>
                <a:lnTo>
                  <a:pt x="4953" y="38"/>
                </a:lnTo>
                <a:lnTo>
                  <a:pt x="4788" y="13"/>
                </a:lnTo>
                <a:lnTo>
                  <a:pt x="4599" y="1"/>
                </a:lnTo>
                <a:close/>
              </a:path>
            </a:pathLst>
          </a:custGeom>
          <a:solidFill>
            <a:srgbClr val="3021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42"/>
          <p:cNvSpPr txBox="1">
            <a:spLocks noGrp="1"/>
          </p:cNvSpPr>
          <p:nvPr>
            <p:ph type="subTitle" idx="3"/>
          </p:nvPr>
        </p:nvSpPr>
        <p:spPr>
          <a:xfrm>
            <a:off x="1162405" y="1919135"/>
            <a:ext cx="7188810" cy="8462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Ví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action: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đọc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tài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chạy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deadline,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xem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lại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video record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thì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state: ĐANG_HỌC_BÀI</a:t>
            </a:r>
            <a:endParaRPr sz="2000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Google Shape;205;p38">
            <a:extLst>
              <a:ext uri="{FF2B5EF4-FFF2-40B4-BE49-F238E27FC236}">
                <a16:creationId xmlns:a16="http://schemas.microsoft.com/office/drawing/2014/main" id="{33ED5CEE-41BA-931C-4E9B-8F6C62A400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45660" y="312910"/>
            <a:ext cx="56223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Oxygen" panose="02000503000000000000" pitchFamily="2" charset="0"/>
              </a:rPr>
              <a:t>Nhược điểm</a:t>
            </a:r>
            <a:endParaRPr sz="3000" dirty="0">
              <a:latin typeface="Oxygen" panose="02000503000000000000" pitchFamily="2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47532A7-3BDB-63BD-0B9C-7FB0A84CF88D}"/>
              </a:ext>
            </a:extLst>
          </p:cNvPr>
          <p:cNvSpPr/>
          <p:nvPr/>
        </p:nvSpPr>
        <p:spPr>
          <a:xfrm>
            <a:off x="161280" y="155734"/>
            <a:ext cx="1918010" cy="84625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xygen" panose="02000503000000000000" pitchFamily="2" charset="0"/>
              </a:rPr>
              <a:t>State design pattern</a:t>
            </a:r>
          </a:p>
        </p:txBody>
      </p:sp>
    </p:spTree>
    <p:extLst>
      <p:ext uri="{BB962C8B-B14F-4D97-AF65-F5344CB8AC3E}">
        <p14:creationId xmlns:p14="http://schemas.microsoft.com/office/powerpoint/2010/main" val="69267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>
            <a:spLocks noGrp="1"/>
          </p:cNvSpPr>
          <p:nvPr>
            <p:ph type="title"/>
          </p:nvPr>
        </p:nvSpPr>
        <p:spPr>
          <a:xfrm>
            <a:off x="1428373" y="788020"/>
            <a:ext cx="4949107" cy="21536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Oxygen" panose="02000503000000000000" pitchFamily="2" charset="0"/>
              </a:rPr>
              <a:t>4. Nâng cấp state design pattern</a:t>
            </a:r>
            <a:endParaRPr sz="4000" dirty="0">
              <a:latin typeface="Oxygen" panose="02000503000000000000" pitchFamily="2" charset="0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30F54A06-E9F8-C2CA-7CB0-B277D22A3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205" y="2308862"/>
            <a:ext cx="3927834" cy="283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38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2"/>
          <p:cNvSpPr txBox="1">
            <a:spLocks noGrp="1"/>
          </p:cNvSpPr>
          <p:nvPr>
            <p:ph type="title"/>
          </p:nvPr>
        </p:nvSpPr>
        <p:spPr>
          <a:xfrm>
            <a:off x="1457093" y="2261234"/>
            <a:ext cx="687026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 class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nên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chỉ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nên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làm 1 công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chỉ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nên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lí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do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thay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đổi</a:t>
            </a:r>
            <a:b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sz="18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E818882-BF1C-7026-03C0-6D502D638D98}"/>
              </a:ext>
            </a:extLst>
          </p:cNvPr>
          <p:cNvSpPr/>
          <p:nvPr/>
        </p:nvSpPr>
        <p:spPr>
          <a:xfrm>
            <a:off x="654205" y="1411139"/>
            <a:ext cx="6311590" cy="67650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single responsibility principle: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Arrow: Bent 4">
            <a:extLst>
              <a:ext uri="{FF2B5EF4-FFF2-40B4-BE49-F238E27FC236}">
                <a16:creationId xmlns:a16="http://schemas.microsoft.com/office/drawing/2014/main" id="{81FC703C-085E-B640-D4C8-811832F311B0}"/>
              </a:ext>
            </a:extLst>
          </p:cNvPr>
          <p:cNvSpPr/>
          <p:nvPr/>
        </p:nvSpPr>
        <p:spPr>
          <a:xfrm flipV="1">
            <a:off x="1122557" y="2184019"/>
            <a:ext cx="334536" cy="5727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Google Shape;572;p62">
            <a:extLst>
              <a:ext uri="{FF2B5EF4-FFF2-40B4-BE49-F238E27FC236}">
                <a16:creationId xmlns:a16="http://schemas.microsoft.com/office/drawing/2014/main" id="{F5F29A71-2718-529A-FCEF-E93AB688456B}"/>
              </a:ext>
            </a:extLst>
          </p:cNvPr>
          <p:cNvSpPr txBox="1">
            <a:spLocks/>
          </p:cNvSpPr>
          <p:nvPr/>
        </p:nvSpPr>
        <p:spPr>
          <a:xfrm>
            <a:off x="1457093" y="3991846"/>
            <a:ext cx="687026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iret One"/>
              <a:buNone/>
              <a:defRPr sz="2400" b="1" i="0" u="none" strike="noStrike" cap="none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Mở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sự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mở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rộng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đóng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sự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sửa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chửa</a:t>
            </a:r>
            <a:endParaRPr lang="vi-VN" sz="18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A5D2405-7502-CA96-9044-34312B920B23}"/>
              </a:ext>
            </a:extLst>
          </p:cNvPr>
          <p:cNvSpPr/>
          <p:nvPr/>
        </p:nvSpPr>
        <p:spPr>
          <a:xfrm>
            <a:off x="654205" y="3141751"/>
            <a:ext cx="6311590" cy="67650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open/closed principle: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D72B1546-D544-43F7-6FCF-9A4439145E8F}"/>
              </a:ext>
            </a:extLst>
          </p:cNvPr>
          <p:cNvSpPr/>
          <p:nvPr/>
        </p:nvSpPr>
        <p:spPr>
          <a:xfrm flipV="1">
            <a:off x="1122557" y="3914630"/>
            <a:ext cx="334536" cy="60261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Google Shape;205;p38">
            <a:extLst>
              <a:ext uri="{FF2B5EF4-FFF2-40B4-BE49-F238E27FC236}">
                <a16:creationId xmlns:a16="http://schemas.microsoft.com/office/drawing/2014/main" id="{81120E5A-85AC-6155-E0C2-6498563CD0D0}"/>
              </a:ext>
            </a:extLst>
          </p:cNvPr>
          <p:cNvSpPr txBox="1">
            <a:spLocks/>
          </p:cNvSpPr>
          <p:nvPr/>
        </p:nvSpPr>
        <p:spPr>
          <a:xfrm>
            <a:off x="1271239" y="512047"/>
            <a:ext cx="6870263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iret One"/>
              <a:buNone/>
              <a:defRPr sz="2400" b="1" i="0" u="none" strike="noStrike" cap="none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Xét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vi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phạm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nguyên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thiết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đối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tượng</a:t>
            </a:r>
            <a:endParaRPr lang="vi-VN" sz="3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92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2" grpId="0"/>
      <p:bldP spid="4" grpId="0" animBg="1"/>
      <p:bldP spid="5" grpId="0" animBg="1"/>
      <p:bldP spid="17" grpId="0"/>
      <p:bldP spid="18" grpId="0" animBg="1"/>
      <p:bldP spid="1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2"/>
          <p:cNvSpPr txBox="1">
            <a:spLocks noGrp="1"/>
          </p:cNvSpPr>
          <p:nvPr>
            <p:ph type="title"/>
          </p:nvPr>
        </p:nvSpPr>
        <p:spPr>
          <a:xfrm>
            <a:off x="1442224" y="2273287"/>
            <a:ext cx="687026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object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class con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thay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thế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class cha mà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làm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thay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đổi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đúng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đắng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chương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trình</a:t>
            </a:r>
            <a:endParaRPr sz="18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E818882-BF1C-7026-03C0-6D502D638D98}"/>
              </a:ext>
            </a:extLst>
          </p:cNvPr>
          <p:cNvSpPr/>
          <p:nvPr/>
        </p:nvSpPr>
        <p:spPr>
          <a:xfrm>
            <a:off x="639336" y="1463992"/>
            <a:ext cx="6311590" cy="67650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liskov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substitution principle: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Arrow: Bent 4">
            <a:extLst>
              <a:ext uri="{FF2B5EF4-FFF2-40B4-BE49-F238E27FC236}">
                <a16:creationId xmlns:a16="http://schemas.microsoft.com/office/drawing/2014/main" id="{81FC703C-085E-B640-D4C8-811832F311B0}"/>
              </a:ext>
            </a:extLst>
          </p:cNvPr>
          <p:cNvSpPr/>
          <p:nvPr/>
        </p:nvSpPr>
        <p:spPr>
          <a:xfrm flipV="1">
            <a:off x="1107688" y="2273287"/>
            <a:ext cx="334536" cy="47731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Google Shape;572;p62">
            <a:extLst>
              <a:ext uri="{FF2B5EF4-FFF2-40B4-BE49-F238E27FC236}">
                <a16:creationId xmlns:a16="http://schemas.microsoft.com/office/drawing/2014/main" id="{F5F29A71-2718-529A-FCEF-E93AB688456B}"/>
              </a:ext>
            </a:extLst>
          </p:cNvPr>
          <p:cNvSpPr txBox="1">
            <a:spLocks/>
          </p:cNvSpPr>
          <p:nvPr/>
        </p:nvSpPr>
        <p:spPr>
          <a:xfrm>
            <a:off x="1442225" y="3932484"/>
            <a:ext cx="6980664" cy="92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iret One"/>
              <a:buNone/>
              <a:defRPr sz="2400" b="1" i="0" u="none" strike="noStrike" cap="none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ép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class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phụ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thuộc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những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method mà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nó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cần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thiết</a:t>
            </a:r>
            <a:endParaRPr lang="vi-VN" sz="18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A5D2405-7502-CA96-9044-34312B920B23}"/>
              </a:ext>
            </a:extLst>
          </p:cNvPr>
          <p:cNvSpPr/>
          <p:nvPr/>
        </p:nvSpPr>
        <p:spPr>
          <a:xfrm>
            <a:off x="639336" y="3082390"/>
            <a:ext cx="6311590" cy="67650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interface aggregation principle: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D72B1546-D544-43F7-6FCF-9A4439145E8F}"/>
              </a:ext>
            </a:extLst>
          </p:cNvPr>
          <p:cNvSpPr/>
          <p:nvPr/>
        </p:nvSpPr>
        <p:spPr>
          <a:xfrm flipV="1">
            <a:off x="1107688" y="3855270"/>
            <a:ext cx="334536" cy="41351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Google Shape;205;p38">
            <a:extLst>
              <a:ext uri="{FF2B5EF4-FFF2-40B4-BE49-F238E27FC236}">
                <a16:creationId xmlns:a16="http://schemas.microsoft.com/office/drawing/2014/main" id="{81120E5A-85AC-6155-E0C2-6498563CD0D0}"/>
              </a:ext>
            </a:extLst>
          </p:cNvPr>
          <p:cNvSpPr txBox="1">
            <a:spLocks/>
          </p:cNvSpPr>
          <p:nvPr/>
        </p:nvSpPr>
        <p:spPr>
          <a:xfrm>
            <a:off x="1271239" y="512047"/>
            <a:ext cx="6870263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iret One"/>
              <a:buNone/>
              <a:defRPr sz="2400" b="1" i="0" u="none" strike="noStrike" cap="none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Xét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vi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phạm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nguyên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thiết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đối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tượng</a:t>
            </a:r>
            <a:endParaRPr lang="vi-VN" sz="3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51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572;p62">
            <a:extLst>
              <a:ext uri="{FF2B5EF4-FFF2-40B4-BE49-F238E27FC236}">
                <a16:creationId xmlns:a16="http://schemas.microsoft.com/office/drawing/2014/main" id="{F5F29A71-2718-529A-FCEF-E93AB688456B}"/>
              </a:ext>
            </a:extLst>
          </p:cNvPr>
          <p:cNvSpPr txBox="1">
            <a:spLocks/>
          </p:cNvSpPr>
          <p:nvPr/>
        </p:nvSpPr>
        <p:spPr>
          <a:xfrm>
            <a:off x="1976371" y="873423"/>
            <a:ext cx="687026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iret One"/>
              <a:buNone/>
              <a:defRPr sz="2400" b="1" i="0" u="none" strike="noStrike" cap="none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sz="20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concreteState</a:t>
            </a:r>
            <a:r>
              <a:rPr lang="en-US" sz="20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đã</a:t>
            </a:r>
            <a:r>
              <a:rPr lang="en-US" sz="20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vô</a:t>
            </a:r>
            <a:r>
              <a:rPr lang="en-US" sz="20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tình</a:t>
            </a:r>
            <a:r>
              <a:rPr lang="en-US" sz="20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phụ</a:t>
            </a:r>
            <a:r>
              <a:rPr lang="en-US" sz="20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thuộc </a:t>
            </a:r>
            <a:r>
              <a:rPr lang="en-US" sz="20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sz="20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0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method mà </a:t>
            </a:r>
            <a:r>
              <a:rPr lang="en-US" sz="20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nó</a:t>
            </a:r>
            <a:r>
              <a:rPr lang="en-US" sz="20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20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sz="20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endParaRPr lang="vi-VN" sz="20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A5D2405-7502-CA96-9044-34312B920B23}"/>
              </a:ext>
            </a:extLst>
          </p:cNvPr>
          <p:cNvSpPr/>
          <p:nvPr/>
        </p:nvSpPr>
        <p:spPr>
          <a:xfrm>
            <a:off x="1173483" y="259731"/>
            <a:ext cx="6311590" cy="67650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interface aggregation principle: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D72B1546-D544-43F7-6FCF-9A4439145E8F}"/>
              </a:ext>
            </a:extLst>
          </p:cNvPr>
          <p:cNvSpPr/>
          <p:nvPr/>
        </p:nvSpPr>
        <p:spPr>
          <a:xfrm flipV="1">
            <a:off x="1641835" y="1032611"/>
            <a:ext cx="334536" cy="41351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B1AFAB0F-44FC-4E9E-7D6E-A897A5B29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76" y="1523338"/>
            <a:ext cx="7430429" cy="35374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8958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E818882-BF1C-7026-03C0-6D502D638D98}"/>
              </a:ext>
            </a:extLst>
          </p:cNvPr>
          <p:cNvSpPr/>
          <p:nvPr/>
        </p:nvSpPr>
        <p:spPr>
          <a:xfrm>
            <a:off x="713677" y="1396797"/>
            <a:ext cx="6311590" cy="67650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5.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dependency inversion principle: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Arrow: Bent 4">
            <a:extLst>
              <a:ext uri="{FF2B5EF4-FFF2-40B4-BE49-F238E27FC236}">
                <a16:creationId xmlns:a16="http://schemas.microsoft.com/office/drawing/2014/main" id="{81FC703C-085E-B640-D4C8-811832F311B0}"/>
              </a:ext>
            </a:extLst>
          </p:cNvPr>
          <p:cNvSpPr/>
          <p:nvPr/>
        </p:nvSpPr>
        <p:spPr>
          <a:xfrm flipV="1">
            <a:off x="1182029" y="2169677"/>
            <a:ext cx="334536" cy="74450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Google Shape;205;p38">
            <a:extLst>
              <a:ext uri="{FF2B5EF4-FFF2-40B4-BE49-F238E27FC236}">
                <a16:creationId xmlns:a16="http://schemas.microsoft.com/office/drawing/2014/main" id="{81120E5A-85AC-6155-E0C2-6498563CD0D0}"/>
              </a:ext>
            </a:extLst>
          </p:cNvPr>
          <p:cNvSpPr txBox="1">
            <a:spLocks/>
          </p:cNvSpPr>
          <p:nvPr/>
        </p:nvSpPr>
        <p:spPr>
          <a:xfrm>
            <a:off x="1271239" y="512047"/>
            <a:ext cx="6870263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iret One"/>
              <a:buNone/>
              <a:defRPr sz="2400" b="1" i="0" u="none" strike="noStrike" cap="none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Xét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vi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phạm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nguyên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thiết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đối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tượng</a:t>
            </a:r>
            <a:endParaRPr lang="vi-VN" sz="3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Google Shape;572;p62">
            <a:extLst>
              <a:ext uri="{FF2B5EF4-FFF2-40B4-BE49-F238E27FC236}">
                <a16:creationId xmlns:a16="http://schemas.microsoft.com/office/drawing/2014/main" id="{B26468B4-EBF4-3E5E-B342-0963D7FE2DB8}"/>
              </a:ext>
            </a:extLst>
          </p:cNvPr>
          <p:cNvSpPr txBox="1">
            <a:spLocks/>
          </p:cNvSpPr>
          <p:nvPr/>
        </p:nvSpPr>
        <p:spPr>
          <a:xfrm>
            <a:off x="1516565" y="2184370"/>
            <a:ext cx="6870263" cy="1025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iret One"/>
              <a:buNone/>
              <a:defRPr sz="2400" b="1" i="0" u="none" strike="noStrike" cap="none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Theo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chiều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stateMachine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state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nguyên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tắc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này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vi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phạm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nhưng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theo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chiều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concrete class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state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stateMachine</a:t>
            </a:r>
            <a:endParaRPr lang="vi-VN" sz="18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Arrow: Bent 11">
            <a:extLst>
              <a:ext uri="{FF2B5EF4-FFF2-40B4-BE49-F238E27FC236}">
                <a16:creationId xmlns:a16="http://schemas.microsoft.com/office/drawing/2014/main" id="{72B2C4CC-D75E-F751-2C29-44807858AC04}"/>
              </a:ext>
            </a:extLst>
          </p:cNvPr>
          <p:cNvSpPr/>
          <p:nvPr/>
        </p:nvSpPr>
        <p:spPr>
          <a:xfrm flipV="1">
            <a:off x="1182029" y="2583188"/>
            <a:ext cx="334536" cy="179550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Google Shape;572;p62">
            <a:extLst>
              <a:ext uri="{FF2B5EF4-FFF2-40B4-BE49-F238E27FC236}">
                <a16:creationId xmlns:a16="http://schemas.microsoft.com/office/drawing/2014/main" id="{3BF5FE9B-860A-3A03-DDEF-0DC41234D9C3}"/>
              </a:ext>
            </a:extLst>
          </p:cNvPr>
          <p:cNvSpPr txBox="1">
            <a:spLocks/>
          </p:cNvSpPr>
          <p:nvPr/>
        </p:nvSpPr>
        <p:spPr>
          <a:xfrm>
            <a:off x="1516564" y="3365768"/>
            <a:ext cx="6870263" cy="85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iret One"/>
              <a:buNone/>
              <a:defRPr sz="2400" b="1" i="0" u="none" strike="noStrike" cap="none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concreteState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đã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biết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quá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nhiều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stateMachine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gây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nên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tight coupling (do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concreteState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phụ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thuộc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 concrete class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khác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stateMachine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mà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theo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nguyên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tắc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này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chỉ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phép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phụ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thuộc </a:t>
            </a:r>
            <a:r>
              <a:rPr lang="en-US" sz="1800" b="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sz="1800" b="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abstract class.</a:t>
            </a:r>
            <a:endParaRPr lang="vi-VN" sz="18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30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2" grpId="0" animBg="1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>
            <a:spLocks noGrp="1"/>
          </p:cNvSpPr>
          <p:nvPr>
            <p:ph type="title"/>
          </p:nvPr>
        </p:nvSpPr>
        <p:spPr>
          <a:xfrm>
            <a:off x="2433000" y="246750"/>
            <a:ext cx="4278000" cy="16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Đ</a:t>
            </a:r>
            <a:r>
              <a:rPr lang="en" sz="6000" dirty="0"/>
              <a:t>ặt vấn đề</a:t>
            </a:r>
            <a:endParaRPr sz="6000" dirty="0"/>
          </a:p>
        </p:txBody>
      </p:sp>
      <p:sp>
        <p:nvSpPr>
          <p:cNvPr id="20" name="Google Shape;369;p51">
            <a:extLst>
              <a:ext uri="{FF2B5EF4-FFF2-40B4-BE49-F238E27FC236}">
                <a16:creationId xmlns:a16="http://schemas.microsoft.com/office/drawing/2014/main" id="{C9EF9C5A-349C-D403-6C68-BE761B78B0AA}"/>
              </a:ext>
            </a:extLst>
          </p:cNvPr>
          <p:cNvSpPr txBox="1">
            <a:spLocks/>
          </p:cNvSpPr>
          <p:nvPr/>
        </p:nvSpPr>
        <p:spPr>
          <a:xfrm>
            <a:off x="1000347" y="1464590"/>
            <a:ext cx="7143305" cy="990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Char char="●"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○"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■"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●"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○"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■"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●"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○"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xygen Light"/>
              <a:buChar char="■"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Oxygen Light"/>
              <a:buNone/>
            </a:pP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Oxygen"/>
              </a:rPr>
              <a:t>Tùy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Oxygen"/>
              </a:rPr>
              <a:t> thuộc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Oxygen"/>
              </a:rPr>
              <a:t>vào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Oxygen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Oxygen"/>
              </a:rPr>
              <a:t>trạng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Oxygen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Oxygen"/>
              </a:rPr>
              <a:t>thái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Oxygen"/>
              </a:rPr>
              <a:t> hiện tại,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Oxygen"/>
              </a:rPr>
              <a:t>chương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Oxygen"/>
              </a:rPr>
              <a:t> trình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Oxygen"/>
              </a:rPr>
              <a:t>có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Oxygen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Oxygen"/>
              </a:rPr>
              <a:t>thể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Oxygen"/>
              </a:rPr>
              <a:t> chuyển hoặc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Oxygen"/>
              </a:rPr>
              <a:t>không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Oxygen"/>
              </a:rPr>
              <a:t> chuyển sang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Oxygen"/>
              </a:rPr>
              <a:t>các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Oxygen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Oxygen"/>
              </a:rPr>
              <a:t>trạng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Oxygen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Oxygen"/>
              </a:rPr>
              <a:t>thái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Oxygen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Oxygen"/>
              </a:rPr>
              <a:t>khác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Oxygen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9CD448B-81C1-49FD-1B09-AA58910A4A38}"/>
              </a:ext>
            </a:extLst>
          </p:cNvPr>
          <p:cNvSpPr/>
          <p:nvPr/>
        </p:nvSpPr>
        <p:spPr>
          <a:xfrm>
            <a:off x="1464591" y="2843714"/>
            <a:ext cx="1263112" cy="5814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Google Shape;369;p51">
            <a:extLst>
              <a:ext uri="{FF2B5EF4-FFF2-40B4-BE49-F238E27FC236}">
                <a16:creationId xmlns:a16="http://schemas.microsoft.com/office/drawing/2014/main" id="{181A9E79-0D5D-B2A9-1DD4-F7A16BCA0EFE}"/>
              </a:ext>
            </a:extLst>
          </p:cNvPr>
          <p:cNvSpPr txBox="1">
            <a:spLocks/>
          </p:cNvSpPr>
          <p:nvPr/>
        </p:nvSpPr>
        <p:spPr>
          <a:xfrm>
            <a:off x="2937868" y="2682430"/>
            <a:ext cx="4741541" cy="108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Char char="●"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○"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■"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●"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○"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■"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●"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○"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xygen Light"/>
              <a:buChar char="■"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Oxygen Light"/>
              <a:buNone/>
            </a:pP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Oxygen"/>
              </a:rPr>
              <a:t>các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Oxygen"/>
              </a:rPr>
              <a:t> quy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Oxygen"/>
              </a:rPr>
              <a:t>tắc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Oxygen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Oxygen"/>
              </a:rPr>
              <a:t>khi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Oxygen"/>
              </a:rPr>
              <a:t> chuyển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Oxygen"/>
              </a:rPr>
              <a:t>trạng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Oxygen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Oxygen"/>
              </a:rPr>
              <a:t>thái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Oxygen"/>
              </a:rPr>
              <a:t> - quá trình chuyển đổi -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Oxygen"/>
              </a:rPr>
              <a:t>hữu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Oxygen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Oxygen"/>
              </a:rPr>
              <a:t>hạn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Oxygen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Oxygen"/>
              </a:rPr>
              <a:t>và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Oxygen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Oxygen"/>
              </a:rPr>
              <a:t>được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Oxygen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Oxygen"/>
              </a:rPr>
              <a:t>xác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Oxygen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Oxygen"/>
              </a:rPr>
              <a:t>định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Oxygen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Oxygen"/>
              </a:rPr>
              <a:t>trước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Oxygen"/>
            </a:endParaRPr>
          </a:p>
        </p:txBody>
      </p:sp>
    </p:spTree>
    <p:extLst>
      <p:ext uri="{BB962C8B-B14F-4D97-AF65-F5344CB8AC3E}">
        <p14:creationId xmlns:p14="http://schemas.microsoft.com/office/powerpoint/2010/main" val="214104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4C8975C-8220-61D9-F16D-485E540DD55F}"/>
              </a:ext>
            </a:extLst>
          </p:cNvPr>
          <p:cNvSpPr/>
          <p:nvPr/>
        </p:nvSpPr>
        <p:spPr>
          <a:xfrm>
            <a:off x="1330157" y="1230904"/>
            <a:ext cx="6735892" cy="130232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đưa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stateMachine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thành 1 interface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concreteState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chỉ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biết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đủ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method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đã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chất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thứ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4)</a:t>
            </a:r>
            <a:endParaRPr lang="vi-VN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49AD4E9-B173-8D87-C730-9381B6F127E0}"/>
              </a:ext>
            </a:extLst>
          </p:cNvPr>
          <p:cNvSpPr/>
          <p:nvPr/>
        </p:nvSpPr>
        <p:spPr>
          <a:xfrm>
            <a:off x="1346692" y="2853342"/>
            <a:ext cx="6794810" cy="161457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lớp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shopping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thay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đổi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method cũng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ép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buộc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concreteState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phải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thay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đổi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 hệ sinh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thái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loose-coupling 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dễ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dàng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mở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rộng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và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phát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triển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sau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này</a:t>
            </a:r>
            <a:endParaRPr lang="vi-VN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 descr="A picture containing light&#10;&#10;Description automatically generated">
            <a:extLst>
              <a:ext uri="{FF2B5EF4-FFF2-40B4-BE49-F238E27FC236}">
                <a16:creationId xmlns:a16="http://schemas.microsoft.com/office/drawing/2014/main" id="{B7D45C66-B61A-F3E7-A326-C867EAEEE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761" y="12285"/>
            <a:ext cx="1182055" cy="1503352"/>
          </a:xfrm>
          <a:prstGeom prst="rect">
            <a:avLst/>
          </a:prstGeom>
        </p:spPr>
      </p:pic>
      <p:sp>
        <p:nvSpPr>
          <p:cNvPr id="15" name="Google Shape;205;p38">
            <a:extLst>
              <a:ext uri="{FF2B5EF4-FFF2-40B4-BE49-F238E27FC236}">
                <a16:creationId xmlns:a16="http://schemas.microsoft.com/office/drawing/2014/main" id="{418BE24C-5D9D-3A49-CE9D-30152E92D9D7}"/>
              </a:ext>
            </a:extLst>
          </p:cNvPr>
          <p:cNvSpPr txBox="1">
            <a:spLocks/>
          </p:cNvSpPr>
          <p:nvPr/>
        </p:nvSpPr>
        <p:spPr>
          <a:xfrm>
            <a:off x="1136868" y="267836"/>
            <a:ext cx="6870263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iret One"/>
              <a:buNone/>
              <a:defRPr sz="2400" b="1" i="0" u="none" strike="noStrike" cap="none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quyết</a:t>
            </a:r>
            <a:endParaRPr lang="vi-VN" sz="3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663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5;p38">
            <a:extLst>
              <a:ext uri="{FF2B5EF4-FFF2-40B4-BE49-F238E27FC236}">
                <a16:creationId xmlns:a16="http://schemas.microsoft.com/office/drawing/2014/main" id="{81120E5A-85AC-6155-E0C2-6498563CD0D0}"/>
              </a:ext>
            </a:extLst>
          </p:cNvPr>
          <p:cNvSpPr txBox="1">
            <a:spLocks/>
          </p:cNvSpPr>
          <p:nvPr/>
        </p:nvSpPr>
        <p:spPr>
          <a:xfrm>
            <a:off x="1136868" y="267836"/>
            <a:ext cx="6870263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iret One"/>
              <a:buNone/>
              <a:defRPr sz="2400" b="1" i="0" u="none" strike="noStrike" cap="none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</a:t>
            </a:r>
            <a:r>
              <a:rPr lang="en-US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quyết</a:t>
            </a:r>
            <a:endParaRPr lang="vi-VN" sz="3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 descr="A picture containing light&#10;&#10;Description automatically generated">
            <a:extLst>
              <a:ext uri="{FF2B5EF4-FFF2-40B4-BE49-F238E27FC236}">
                <a16:creationId xmlns:a16="http://schemas.microsoft.com/office/drawing/2014/main" id="{B7D45C66-B61A-F3E7-A326-C867EAEEE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761" y="12285"/>
            <a:ext cx="1182055" cy="1503352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2C98EB9-7D4F-027A-57C9-7E7FCB8F5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370" y="799736"/>
            <a:ext cx="8663260" cy="434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07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>
            <a:spLocks noGrp="1"/>
          </p:cNvSpPr>
          <p:nvPr>
            <p:ph type="title"/>
          </p:nvPr>
        </p:nvSpPr>
        <p:spPr>
          <a:xfrm>
            <a:off x="2433000" y="1330038"/>
            <a:ext cx="4278000" cy="16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5. Trò chơi</a:t>
            </a:r>
            <a:endParaRPr sz="6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0" name="Google Shape;200;p37"/>
          <p:cNvSpPr txBox="1">
            <a:spLocks noGrp="1"/>
          </p:cNvSpPr>
          <p:nvPr>
            <p:ph type="subTitle" idx="1"/>
          </p:nvPr>
        </p:nvSpPr>
        <p:spPr>
          <a:xfrm>
            <a:off x="2775600" y="2743236"/>
            <a:ext cx="3592800" cy="13083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ẽ có tổng cộng 6 câu hỏi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68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>
            <a:spLocks noGrp="1"/>
          </p:cNvSpPr>
          <p:nvPr>
            <p:ph type="title"/>
          </p:nvPr>
        </p:nvSpPr>
        <p:spPr>
          <a:xfrm>
            <a:off x="2506324" y="245362"/>
            <a:ext cx="4131351" cy="669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Trò chơi</a:t>
            </a:r>
            <a:endParaRPr sz="3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67A2C3A-5956-F9AC-3611-7E048DE6F75B}"/>
              </a:ext>
            </a:extLst>
          </p:cNvPr>
          <p:cNvSpPr/>
          <p:nvPr/>
        </p:nvSpPr>
        <p:spPr>
          <a:xfrm>
            <a:off x="1537008" y="1115121"/>
            <a:ext cx="6069981" cy="10036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1.State pattern thuộc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nhóm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pattern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nào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BC634D0-AC16-E158-7208-E0B72DA2C550}"/>
              </a:ext>
            </a:extLst>
          </p:cNvPr>
          <p:cNvSpPr/>
          <p:nvPr/>
        </p:nvSpPr>
        <p:spPr>
          <a:xfrm>
            <a:off x="929269" y="2683727"/>
            <a:ext cx="2267414" cy="144965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A.</a:t>
            </a:r>
          </a:p>
          <a:p>
            <a:pPr algn="ctr"/>
            <a:r>
              <a:rPr lang="en-US" sz="2400" dirty="0" err="1">
                <a:solidFill>
                  <a:schemeClr val="tx2">
                    <a:lumMod val="75000"/>
                  </a:schemeClr>
                </a:solidFill>
              </a:rPr>
              <a:t>Nhóm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Creational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0681094-231D-1555-9A21-C1BE427C4215}"/>
              </a:ext>
            </a:extLst>
          </p:cNvPr>
          <p:cNvSpPr/>
          <p:nvPr/>
        </p:nvSpPr>
        <p:spPr>
          <a:xfrm>
            <a:off x="3438292" y="2683727"/>
            <a:ext cx="2267414" cy="144965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B.</a:t>
            </a:r>
          </a:p>
          <a:p>
            <a:pPr algn="ctr"/>
            <a:r>
              <a:rPr lang="en-US" sz="2400" dirty="0" err="1">
                <a:solidFill>
                  <a:schemeClr val="tx2">
                    <a:lumMod val="75000"/>
                  </a:schemeClr>
                </a:solidFill>
              </a:rPr>
              <a:t>Nhóm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Structural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901EFEA-FB78-F40C-4951-39F38936DFE4}"/>
              </a:ext>
            </a:extLst>
          </p:cNvPr>
          <p:cNvSpPr/>
          <p:nvPr/>
        </p:nvSpPr>
        <p:spPr>
          <a:xfrm>
            <a:off x="5947315" y="2683727"/>
            <a:ext cx="2319456" cy="144965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C.</a:t>
            </a:r>
          </a:p>
          <a:p>
            <a:pPr algn="ctr"/>
            <a:r>
              <a:rPr lang="en-US" sz="2400" dirty="0" err="1">
                <a:solidFill>
                  <a:schemeClr val="tx2">
                    <a:lumMod val="75000"/>
                  </a:schemeClr>
                </a:solidFill>
              </a:rPr>
              <a:t>Nhóm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Behavioral</a:t>
            </a:r>
          </a:p>
        </p:txBody>
      </p:sp>
    </p:spTree>
    <p:extLst>
      <p:ext uri="{BB962C8B-B14F-4D97-AF65-F5344CB8AC3E}">
        <p14:creationId xmlns:p14="http://schemas.microsoft.com/office/powerpoint/2010/main" val="51114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>
            <a:spLocks noGrp="1"/>
          </p:cNvSpPr>
          <p:nvPr>
            <p:ph type="title"/>
          </p:nvPr>
        </p:nvSpPr>
        <p:spPr>
          <a:xfrm>
            <a:off x="2506324" y="245362"/>
            <a:ext cx="4131351" cy="669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Trò chơi</a:t>
            </a:r>
            <a:endParaRPr sz="3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67A2C3A-5956-F9AC-3611-7E048DE6F75B}"/>
              </a:ext>
            </a:extLst>
          </p:cNvPr>
          <p:cNvSpPr/>
          <p:nvPr/>
        </p:nvSpPr>
        <p:spPr>
          <a:xfrm>
            <a:off x="1537008" y="1115121"/>
            <a:ext cx="6069981" cy="10036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1.State pattern thuộc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nhóm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pattern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nào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BC634D0-AC16-E158-7208-E0B72DA2C550}"/>
              </a:ext>
            </a:extLst>
          </p:cNvPr>
          <p:cNvSpPr/>
          <p:nvPr/>
        </p:nvSpPr>
        <p:spPr>
          <a:xfrm>
            <a:off x="929269" y="2683727"/>
            <a:ext cx="2267414" cy="144965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A.</a:t>
            </a:r>
          </a:p>
          <a:p>
            <a:pPr algn="ctr"/>
            <a:r>
              <a:rPr lang="en-US" sz="2400" dirty="0" err="1">
                <a:solidFill>
                  <a:schemeClr val="tx2">
                    <a:lumMod val="75000"/>
                  </a:schemeClr>
                </a:solidFill>
              </a:rPr>
              <a:t>Nhóm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Creational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0681094-231D-1555-9A21-C1BE427C4215}"/>
              </a:ext>
            </a:extLst>
          </p:cNvPr>
          <p:cNvSpPr/>
          <p:nvPr/>
        </p:nvSpPr>
        <p:spPr>
          <a:xfrm>
            <a:off x="3438292" y="2683727"/>
            <a:ext cx="2267414" cy="144965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B.</a:t>
            </a:r>
          </a:p>
          <a:p>
            <a:pPr algn="ctr"/>
            <a:r>
              <a:rPr lang="en-US" sz="2400" dirty="0" err="1">
                <a:solidFill>
                  <a:schemeClr val="tx2">
                    <a:lumMod val="75000"/>
                  </a:schemeClr>
                </a:solidFill>
              </a:rPr>
              <a:t>Nhóm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Structural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901EFEA-FB78-F40C-4951-39F38936DFE4}"/>
              </a:ext>
            </a:extLst>
          </p:cNvPr>
          <p:cNvSpPr/>
          <p:nvPr/>
        </p:nvSpPr>
        <p:spPr>
          <a:xfrm>
            <a:off x="5947315" y="2683727"/>
            <a:ext cx="2319456" cy="1449658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C.</a:t>
            </a:r>
          </a:p>
          <a:p>
            <a:pPr algn="ctr"/>
            <a:r>
              <a:rPr lang="en-US" sz="2400" dirty="0" err="1">
                <a:solidFill>
                  <a:schemeClr val="tx2">
                    <a:lumMod val="75000"/>
                  </a:schemeClr>
                </a:solidFill>
              </a:rPr>
              <a:t>Nhóm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Behavioral</a:t>
            </a:r>
          </a:p>
        </p:txBody>
      </p:sp>
    </p:spTree>
    <p:extLst>
      <p:ext uri="{BB962C8B-B14F-4D97-AF65-F5344CB8AC3E}">
        <p14:creationId xmlns:p14="http://schemas.microsoft.com/office/powerpoint/2010/main" val="281264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>
            <a:spLocks noGrp="1"/>
          </p:cNvSpPr>
          <p:nvPr>
            <p:ph type="title"/>
          </p:nvPr>
        </p:nvSpPr>
        <p:spPr>
          <a:xfrm>
            <a:off x="2506324" y="245362"/>
            <a:ext cx="4131351" cy="669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Trò chơi</a:t>
            </a:r>
            <a:endParaRPr sz="3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67A2C3A-5956-F9AC-3611-7E048DE6F75B}"/>
              </a:ext>
            </a:extLst>
          </p:cNvPr>
          <p:cNvSpPr/>
          <p:nvPr/>
        </p:nvSpPr>
        <p:spPr>
          <a:xfrm>
            <a:off x="1173665" y="1010115"/>
            <a:ext cx="6796670" cy="126380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Ý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tưởng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chỉnh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State pattern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tại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thời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điểm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nào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đó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____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trạng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thái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mà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chương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trình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ở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đó</a:t>
            </a:r>
            <a:endParaRPr lang="en-US" sz="2500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BC634D0-AC16-E158-7208-E0B72DA2C550}"/>
              </a:ext>
            </a:extLst>
          </p:cNvPr>
          <p:cNvSpPr/>
          <p:nvPr/>
        </p:nvSpPr>
        <p:spPr>
          <a:xfrm>
            <a:off x="483220" y="2683727"/>
            <a:ext cx="1955180" cy="126380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A.</a:t>
            </a:r>
          </a:p>
          <a:p>
            <a:pPr algn="ctr"/>
            <a:r>
              <a:rPr lang="en-US" sz="2400" dirty="0" err="1">
                <a:solidFill>
                  <a:schemeClr val="tx2">
                    <a:lumMod val="75000"/>
                  </a:schemeClr>
                </a:solidFill>
              </a:rPr>
              <a:t>Hữu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</a:rPr>
              <a:t>hạn</a:t>
            </a:r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8C9A8FF-4CA0-803B-BE85-7EF51B05095F}"/>
              </a:ext>
            </a:extLst>
          </p:cNvPr>
          <p:cNvSpPr/>
          <p:nvPr/>
        </p:nvSpPr>
        <p:spPr>
          <a:xfrm>
            <a:off x="2506324" y="2683727"/>
            <a:ext cx="1955180" cy="126380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B.</a:t>
            </a:r>
          </a:p>
          <a:p>
            <a:pPr algn="ctr"/>
            <a:r>
              <a:rPr lang="en-US" sz="2400" dirty="0" err="1">
                <a:solidFill>
                  <a:schemeClr val="tx2">
                    <a:lumMod val="75000"/>
                  </a:schemeClr>
                </a:solidFill>
              </a:rPr>
              <a:t>Vô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</a:rPr>
              <a:t>hạn</a:t>
            </a:r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3CA0248-CFC3-3555-2D10-E376602E73C6}"/>
              </a:ext>
            </a:extLst>
          </p:cNvPr>
          <p:cNvSpPr/>
          <p:nvPr/>
        </p:nvSpPr>
        <p:spPr>
          <a:xfrm>
            <a:off x="4574033" y="2683727"/>
            <a:ext cx="1955180" cy="126380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C.</a:t>
            </a:r>
          </a:p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Một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DDBC45A-B45B-DCDA-B52A-760D58C21C64}"/>
              </a:ext>
            </a:extLst>
          </p:cNvPr>
          <p:cNvSpPr/>
          <p:nvPr/>
        </p:nvSpPr>
        <p:spPr>
          <a:xfrm>
            <a:off x="6637675" y="2683727"/>
            <a:ext cx="1955180" cy="126380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D.</a:t>
            </a:r>
          </a:p>
          <a:p>
            <a:pPr algn="ctr"/>
            <a:r>
              <a:rPr lang="en-US" sz="2400" dirty="0" err="1">
                <a:solidFill>
                  <a:schemeClr val="tx2">
                    <a:lumMod val="75000"/>
                  </a:schemeClr>
                </a:solidFill>
              </a:rPr>
              <a:t>Tất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</a:rPr>
              <a:t>cả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</a:rPr>
              <a:t>đều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</a:rPr>
              <a:t>sai</a:t>
            </a:r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87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>
            <a:spLocks noGrp="1"/>
          </p:cNvSpPr>
          <p:nvPr>
            <p:ph type="title"/>
          </p:nvPr>
        </p:nvSpPr>
        <p:spPr>
          <a:xfrm>
            <a:off x="2506324" y="245362"/>
            <a:ext cx="4131351" cy="669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Trò chơi</a:t>
            </a:r>
            <a:endParaRPr sz="3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67A2C3A-5956-F9AC-3611-7E048DE6F75B}"/>
              </a:ext>
            </a:extLst>
          </p:cNvPr>
          <p:cNvSpPr/>
          <p:nvPr/>
        </p:nvSpPr>
        <p:spPr>
          <a:xfrm>
            <a:off x="1173665" y="1010115"/>
            <a:ext cx="6796670" cy="126380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Ý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tưởng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chỉnh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State pattern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tại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thời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điểm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nào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đó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____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trạng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thái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mà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chương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trình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ở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đó</a:t>
            </a:r>
            <a:endParaRPr lang="en-US" sz="2500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BC634D0-AC16-E158-7208-E0B72DA2C550}"/>
              </a:ext>
            </a:extLst>
          </p:cNvPr>
          <p:cNvSpPr/>
          <p:nvPr/>
        </p:nvSpPr>
        <p:spPr>
          <a:xfrm>
            <a:off x="483220" y="2683727"/>
            <a:ext cx="1955180" cy="126380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A.</a:t>
            </a:r>
          </a:p>
          <a:p>
            <a:pPr algn="ctr"/>
            <a:r>
              <a:rPr lang="en-US" sz="2400" dirty="0" err="1">
                <a:solidFill>
                  <a:schemeClr val="tx2">
                    <a:lumMod val="75000"/>
                  </a:schemeClr>
                </a:solidFill>
              </a:rPr>
              <a:t>Hữu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</a:rPr>
              <a:t>hạn</a:t>
            </a:r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8C9A8FF-4CA0-803B-BE85-7EF51B05095F}"/>
              </a:ext>
            </a:extLst>
          </p:cNvPr>
          <p:cNvSpPr/>
          <p:nvPr/>
        </p:nvSpPr>
        <p:spPr>
          <a:xfrm>
            <a:off x="2506324" y="2683727"/>
            <a:ext cx="1955180" cy="126380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B.</a:t>
            </a:r>
          </a:p>
          <a:p>
            <a:pPr algn="ctr"/>
            <a:r>
              <a:rPr lang="en-US" sz="2400" dirty="0" err="1">
                <a:solidFill>
                  <a:schemeClr val="tx2">
                    <a:lumMod val="75000"/>
                  </a:schemeClr>
                </a:solidFill>
              </a:rPr>
              <a:t>Vô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</a:rPr>
              <a:t>hạn</a:t>
            </a:r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3CA0248-CFC3-3555-2D10-E376602E73C6}"/>
              </a:ext>
            </a:extLst>
          </p:cNvPr>
          <p:cNvSpPr/>
          <p:nvPr/>
        </p:nvSpPr>
        <p:spPr>
          <a:xfrm>
            <a:off x="4574033" y="2683727"/>
            <a:ext cx="1955180" cy="126380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C.</a:t>
            </a:r>
          </a:p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Một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DDBC45A-B45B-DCDA-B52A-760D58C21C64}"/>
              </a:ext>
            </a:extLst>
          </p:cNvPr>
          <p:cNvSpPr/>
          <p:nvPr/>
        </p:nvSpPr>
        <p:spPr>
          <a:xfrm>
            <a:off x="6637675" y="2683727"/>
            <a:ext cx="1955180" cy="126380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D.</a:t>
            </a:r>
          </a:p>
          <a:p>
            <a:pPr algn="ctr"/>
            <a:r>
              <a:rPr lang="en-US" sz="2400" dirty="0" err="1">
                <a:solidFill>
                  <a:schemeClr val="tx2">
                    <a:lumMod val="75000"/>
                  </a:schemeClr>
                </a:solidFill>
              </a:rPr>
              <a:t>Tất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</a:rPr>
              <a:t>cả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</a:rPr>
              <a:t>đều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</a:rPr>
              <a:t>sai</a:t>
            </a:r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11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>
            <a:spLocks noGrp="1"/>
          </p:cNvSpPr>
          <p:nvPr>
            <p:ph type="title"/>
          </p:nvPr>
        </p:nvSpPr>
        <p:spPr>
          <a:xfrm>
            <a:off x="2506324" y="245362"/>
            <a:ext cx="4131351" cy="669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Trò chơi</a:t>
            </a:r>
            <a:endParaRPr sz="3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67A2C3A-5956-F9AC-3611-7E048DE6F75B}"/>
              </a:ext>
            </a:extLst>
          </p:cNvPr>
          <p:cNvSpPr/>
          <p:nvPr/>
        </p:nvSpPr>
        <p:spPr>
          <a:xfrm>
            <a:off x="1118374" y="1010115"/>
            <a:ext cx="6907252" cy="126380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áp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State Pattern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thì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ta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áp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chất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nào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lập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trình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đối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tượng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BC634D0-AC16-E158-7208-E0B72DA2C550}"/>
              </a:ext>
            </a:extLst>
          </p:cNvPr>
          <p:cNvSpPr/>
          <p:nvPr/>
        </p:nvSpPr>
        <p:spPr>
          <a:xfrm>
            <a:off x="1587031" y="2444904"/>
            <a:ext cx="2620695" cy="126380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A.</a:t>
            </a:r>
          </a:p>
          <a:p>
            <a:pPr algn="ctr"/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Encapsulation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A6587D0-8108-C698-4E2D-12E279BB7B37}"/>
              </a:ext>
            </a:extLst>
          </p:cNvPr>
          <p:cNvSpPr/>
          <p:nvPr/>
        </p:nvSpPr>
        <p:spPr>
          <a:xfrm>
            <a:off x="5017890" y="2444904"/>
            <a:ext cx="2620695" cy="126380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B.</a:t>
            </a:r>
          </a:p>
          <a:p>
            <a:pPr algn="ctr"/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Polymorphism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74AE8DE-5E7D-A814-44C7-E154345A21EC}"/>
              </a:ext>
            </a:extLst>
          </p:cNvPr>
          <p:cNvSpPr/>
          <p:nvPr/>
        </p:nvSpPr>
        <p:spPr>
          <a:xfrm>
            <a:off x="1587031" y="3809070"/>
            <a:ext cx="2620695" cy="126380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C.</a:t>
            </a:r>
          </a:p>
          <a:p>
            <a:pPr algn="ctr"/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7664B1-C8F6-D417-9659-87D676A846F2}"/>
              </a:ext>
            </a:extLst>
          </p:cNvPr>
          <p:cNvSpPr/>
          <p:nvPr/>
        </p:nvSpPr>
        <p:spPr>
          <a:xfrm>
            <a:off x="5017889" y="3823938"/>
            <a:ext cx="2620695" cy="126380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D.</a:t>
            </a:r>
          </a:p>
          <a:p>
            <a:pPr algn="ctr"/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Inheritance</a:t>
            </a:r>
          </a:p>
        </p:txBody>
      </p:sp>
    </p:spTree>
    <p:extLst>
      <p:ext uri="{BB962C8B-B14F-4D97-AF65-F5344CB8AC3E}">
        <p14:creationId xmlns:p14="http://schemas.microsoft.com/office/powerpoint/2010/main" val="420895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>
            <a:spLocks noGrp="1"/>
          </p:cNvSpPr>
          <p:nvPr>
            <p:ph type="title"/>
          </p:nvPr>
        </p:nvSpPr>
        <p:spPr>
          <a:xfrm>
            <a:off x="2506324" y="245362"/>
            <a:ext cx="4131351" cy="669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Trò chơi</a:t>
            </a:r>
            <a:endParaRPr sz="3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67A2C3A-5956-F9AC-3611-7E048DE6F75B}"/>
              </a:ext>
            </a:extLst>
          </p:cNvPr>
          <p:cNvSpPr/>
          <p:nvPr/>
        </p:nvSpPr>
        <p:spPr>
          <a:xfrm>
            <a:off x="1118374" y="1010115"/>
            <a:ext cx="6907252" cy="126380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áp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State Pattern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thì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ta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áp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chất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nào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lập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trình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đối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tượng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BC634D0-AC16-E158-7208-E0B72DA2C550}"/>
              </a:ext>
            </a:extLst>
          </p:cNvPr>
          <p:cNvSpPr/>
          <p:nvPr/>
        </p:nvSpPr>
        <p:spPr>
          <a:xfrm>
            <a:off x="1587031" y="2444904"/>
            <a:ext cx="2620695" cy="126380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A.</a:t>
            </a:r>
          </a:p>
          <a:p>
            <a:pPr algn="ctr"/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Encapsulation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A6587D0-8108-C698-4E2D-12E279BB7B37}"/>
              </a:ext>
            </a:extLst>
          </p:cNvPr>
          <p:cNvSpPr/>
          <p:nvPr/>
        </p:nvSpPr>
        <p:spPr>
          <a:xfrm>
            <a:off x="5017890" y="2444904"/>
            <a:ext cx="2620695" cy="126380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B.</a:t>
            </a:r>
          </a:p>
          <a:p>
            <a:pPr algn="ctr"/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Polymorphism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74AE8DE-5E7D-A814-44C7-E154345A21EC}"/>
              </a:ext>
            </a:extLst>
          </p:cNvPr>
          <p:cNvSpPr/>
          <p:nvPr/>
        </p:nvSpPr>
        <p:spPr>
          <a:xfrm>
            <a:off x="1587031" y="3809070"/>
            <a:ext cx="2620695" cy="126380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C.</a:t>
            </a:r>
          </a:p>
          <a:p>
            <a:pPr algn="ctr"/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7664B1-C8F6-D417-9659-87D676A846F2}"/>
              </a:ext>
            </a:extLst>
          </p:cNvPr>
          <p:cNvSpPr/>
          <p:nvPr/>
        </p:nvSpPr>
        <p:spPr>
          <a:xfrm>
            <a:off x="5017889" y="3823938"/>
            <a:ext cx="2620695" cy="126380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D.</a:t>
            </a:r>
          </a:p>
          <a:p>
            <a:pPr algn="ctr"/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Inheritance</a:t>
            </a:r>
          </a:p>
        </p:txBody>
      </p:sp>
    </p:spTree>
    <p:extLst>
      <p:ext uri="{BB962C8B-B14F-4D97-AF65-F5344CB8AC3E}">
        <p14:creationId xmlns:p14="http://schemas.microsoft.com/office/powerpoint/2010/main" val="347589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>
            <a:spLocks noGrp="1"/>
          </p:cNvSpPr>
          <p:nvPr>
            <p:ph type="title"/>
          </p:nvPr>
        </p:nvSpPr>
        <p:spPr>
          <a:xfrm>
            <a:off x="2506324" y="245362"/>
            <a:ext cx="4131351" cy="669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Trò chơi</a:t>
            </a:r>
            <a:endParaRPr sz="3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67A2C3A-5956-F9AC-3611-7E048DE6F75B}"/>
              </a:ext>
            </a:extLst>
          </p:cNvPr>
          <p:cNvSpPr/>
          <p:nvPr/>
        </p:nvSpPr>
        <p:spPr>
          <a:xfrm>
            <a:off x="1118374" y="1010115"/>
            <a:ext cx="6907252" cy="126380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State Pattern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đảm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bảo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quy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tắc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nào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sau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đây?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BC634D0-AC16-E158-7208-E0B72DA2C550}"/>
              </a:ext>
            </a:extLst>
          </p:cNvPr>
          <p:cNvSpPr/>
          <p:nvPr/>
        </p:nvSpPr>
        <p:spPr>
          <a:xfrm>
            <a:off x="1587031" y="2444904"/>
            <a:ext cx="2620695" cy="126380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A.</a:t>
            </a:r>
          </a:p>
          <a:p>
            <a:pPr algn="ctr"/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Single Responsibility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A6587D0-8108-C698-4E2D-12E279BB7B37}"/>
              </a:ext>
            </a:extLst>
          </p:cNvPr>
          <p:cNvSpPr/>
          <p:nvPr/>
        </p:nvSpPr>
        <p:spPr>
          <a:xfrm>
            <a:off x="5017890" y="2444904"/>
            <a:ext cx="2620695" cy="126380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B.</a:t>
            </a:r>
          </a:p>
          <a:p>
            <a:pPr algn="ctr"/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Open/Closed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74AE8DE-5E7D-A814-44C7-E154345A21EC}"/>
              </a:ext>
            </a:extLst>
          </p:cNvPr>
          <p:cNvSpPr/>
          <p:nvPr/>
        </p:nvSpPr>
        <p:spPr>
          <a:xfrm>
            <a:off x="1587031" y="3809070"/>
            <a:ext cx="2620695" cy="126380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C.</a:t>
            </a:r>
          </a:p>
          <a:p>
            <a:pPr algn="ctr"/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Interface Segregation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7664B1-C8F6-D417-9659-87D676A846F2}"/>
              </a:ext>
            </a:extLst>
          </p:cNvPr>
          <p:cNvSpPr/>
          <p:nvPr/>
        </p:nvSpPr>
        <p:spPr>
          <a:xfrm>
            <a:off x="5017889" y="3823938"/>
            <a:ext cx="2620695" cy="126380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D.</a:t>
            </a:r>
          </a:p>
          <a:p>
            <a:pPr algn="ctr"/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Dependency Inversion</a:t>
            </a:r>
          </a:p>
        </p:txBody>
      </p:sp>
    </p:spTree>
    <p:extLst>
      <p:ext uri="{BB962C8B-B14F-4D97-AF65-F5344CB8AC3E}">
        <p14:creationId xmlns:p14="http://schemas.microsoft.com/office/powerpoint/2010/main" val="247962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6"/>
          <p:cNvSpPr txBox="1">
            <a:spLocks noGrp="1"/>
          </p:cNvSpPr>
          <p:nvPr>
            <p:ph type="title" idx="9"/>
          </p:nvPr>
        </p:nvSpPr>
        <p:spPr>
          <a:xfrm>
            <a:off x="37650" y="21576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Oxygen" panose="02000503000000000000" pitchFamily="2" charset="0"/>
              </a:rPr>
              <a:t>Bài toán về phần mềm thanh toán</a:t>
            </a:r>
            <a:endParaRPr sz="2800" dirty="0">
              <a:latin typeface="Oxygen" panose="02000503000000000000" pitchFamily="2" charset="0"/>
            </a:endParaRPr>
          </a:p>
        </p:txBody>
      </p:sp>
      <p:pic>
        <p:nvPicPr>
          <p:cNvPr id="25" name="Picture 24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84559127-1B66-5406-C772-6FB73EB2C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81" y="1257911"/>
            <a:ext cx="6172038" cy="312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6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>
            <a:spLocks noGrp="1"/>
          </p:cNvSpPr>
          <p:nvPr>
            <p:ph type="title"/>
          </p:nvPr>
        </p:nvSpPr>
        <p:spPr>
          <a:xfrm>
            <a:off x="2506324" y="245362"/>
            <a:ext cx="4131351" cy="669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Trò chơi</a:t>
            </a:r>
            <a:endParaRPr sz="3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67A2C3A-5956-F9AC-3611-7E048DE6F75B}"/>
              </a:ext>
            </a:extLst>
          </p:cNvPr>
          <p:cNvSpPr/>
          <p:nvPr/>
        </p:nvSpPr>
        <p:spPr>
          <a:xfrm>
            <a:off x="1118374" y="1010115"/>
            <a:ext cx="6907252" cy="126380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State Pattern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đảm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bảo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quy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tắc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nào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sau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đây?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BC634D0-AC16-E158-7208-E0B72DA2C550}"/>
              </a:ext>
            </a:extLst>
          </p:cNvPr>
          <p:cNvSpPr/>
          <p:nvPr/>
        </p:nvSpPr>
        <p:spPr>
          <a:xfrm>
            <a:off x="1587031" y="2444904"/>
            <a:ext cx="2620695" cy="126380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A.</a:t>
            </a:r>
          </a:p>
          <a:p>
            <a:pPr algn="ctr"/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Single Responsibility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A6587D0-8108-C698-4E2D-12E279BB7B37}"/>
              </a:ext>
            </a:extLst>
          </p:cNvPr>
          <p:cNvSpPr/>
          <p:nvPr/>
        </p:nvSpPr>
        <p:spPr>
          <a:xfrm>
            <a:off x="5017890" y="2444904"/>
            <a:ext cx="2620695" cy="126380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B.</a:t>
            </a:r>
          </a:p>
          <a:p>
            <a:pPr algn="ctr"/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Open/Closed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74AE8DE-5E7D-A814-44C7-E154345A21EC}"/>
              </a:ext>
            </a:extLst>
          </p:cNvPr>
          <p:cNvSpPr/>
          <p:nvPr/>
        </p:nvSpPr>
        <p:spPr>
          <a:xfrm>
            <a:off x="1587031" y="3809070"/>
            <a:ext cx="2620695" cy="126380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C.</a:t>
            </a:r>
          </a:p>
          <a:p>
            <a:pPr algn="ctr"/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Interface Segregation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7664B1-C8F6-D417-9659-87D676A846F2}"/>
              </a:ext>
            </a:extLst>
          </p:cNvPr>
          <p:cNvSpPr/>
          <p:nvPr/>
        </p:nvSpPr>
        <p:spPr>
          <a:xfrm>
            <a:off x="5017889" y="3823938"/>
            <a:ext cx="2620695" cy="126380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D.</a:t>
            </a:r>
          </a:p>
          <a:p>
            <a:pPr algn="ctr"/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Dependency Inversion</a:t>
            </a:r>
          </a:p>
        </p:txBody>
      </p:sp>
    </p:spTree>
    <p:extLst>
      <p:ext uri="{BB962C8B-B14F-4D97-AF65-F5344CB8AC3E}">
        <p14:creationId xmlns:p14="http://schemas.microsoft.com/office/powerpoint/2010/main" val="393444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>
            <a:spLocks noGrp="1"/>
          </p:cNvSpPr>
          <p:nvPr>
            <p:ph type="title"/>
          </p:nvPr>
        </p:nvSpPr>
        <p:spPr>
          <a:xfrm>
            <a:off x="2506324" y="245362"/>
            <a:ext cx="4131351" cy="669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Trò chơi</a:t>
            </a:r>
            <a:endParaRPr sz="3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BC634D0-AC16-E158-7208-E0B72DA2C550}"/>
              </a:ext>
            </a:extLst>
          </p:cNvPr>
          <p:cNvSpPr/>
          <p:nvPr/>
        </p:nvSpPr>
        <p:spPr>
          <a:xfrm>
            <a:off x="1587031" y="2444904"/>
            <a:ext cx="2799115" cy="126380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A.</a:t>
            </a:r>
          </a:p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Open/Closed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A6587D0-8108-C698-4E2D-12E279BB7B37}"/>
              </a:ext>
            </a:extLst>
          </p:cNvPr>
          <p:cNvSpPr/>
          <p:nvPr/>
        </p:nvSpPr>
        <p:spPr>
          <a:xfrm>
            <a:off x="5017890" y="2444904"/>
            <a:ext cx="2620695" cy="126380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B.</a:t>
            </a:r>
          </a:p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Law of Demeter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74AE8DE-5E7D-A814-44C7-E154345A21EC}"/>
              </a:ext>
            </a:extLst>
          </p:cNvPr>
          <p:cNvSpPr/>
          <p:nvPr/>
        </p:nvSpPr>
        <p:spPr>
          <a:xfrm>
            <a:off x="1587030" y="3809070"/>
            <a:ext cx="2984969" cy="126380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C.</a:t>
            </a:r>
          </a:p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Single Responsibility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7664B1-C8F6-D417-9659-87D676A846F2}"/>
              </a:ext>
            </a:extLst>
          </p:cNvPr>
          <p:cNvSpPr/>
          <p:nvPr/>
        </p:nvSpPr>
        <p:spPr>
          <a:xfrm>
            <a:off x="5017889" y="3823938"/>
            <a:ext cx="2758228" cy="126380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D.</a:t>
            </a:r>
          </a:p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Dependency Inversion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366C47A-ED5F-5EDA-6D9E-DC00A6E81CD1}"/>
              </a:ext>
            </a:extLst>
          </p:cNvPr>
          <p:cNvSpPr/>
          <p:nvPr/>
        </p:nvSpPr>
        <p:spPr>
          <a:xfrm>
            <a:off x="1173665" y="1010115"/>
            <a:ext cx="6796670" cy="126380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5.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Nguyên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tắc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nào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nằm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SOLID?</a:t>
            </a:r>
          </a:p>
        </p:txBody>
      </p:sp>
    </p:spTree>
    <p:extLst>
      <p:ext uri="{BB962C8B-B14F-4D97-AF65-F5344CB8AC3E}">
        <p14:creationId xmlns:p14="http://schemas.microsoft.com/office/powerpoint/2010/main" val="193533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>
            <a:spLocks noGrp="1"/>
          </p:cNvSpPr>
          <p:nvPr>
            <p:ph type="title"/>
          </p:nvPr>
        </p:nvSpPr>
        <p:spPr>
          <a:xfrm>
            <a:off x="2506324" y="245362"/>
            <a:ext cx="4131351" cy="669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Trò chơi</a:t>
            </a:r>
            <a:endParaRPr sz="3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BC634D0-AC16-E158-7208-E0B72DA2C550}"/>
              </a:ext>
            </a:extLst>
          </p:cNvPr>
          <p:cNvSpPr/>
          <p:nvPr/>
        </p:nvSpPr>
        <p:spPr>
          <a:xfrm>
            <a:off x="1587031" y="2444904"/>
            <a:ext cx="2799115" cy="126380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A.</a:t>
            </a:r>
          </a:p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Open/Closed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A6587D0-8108-C698-4E2D-12E279BB7B37}"/>
              </a:ext>
            </a:extLst>
          </p:cNvPr>
          <p:cNvSpPr/>
          <p:nvPr/>
        </p:nvSpPr>
        <p:spPr>
          <a:xfrm>
            <a:off x="5017890" y="2444904"/>
            <a:ext cx="2620695" cy="126380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B.</a:t>
            </a:r>
          </a:p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Law of Demeter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74AE8DE-5E7D-A814-44C7-E154345A21EC}"/>
              </a:ext>
            </a:extLst>
          </p:cNvPr>
          <p:cNvSpPr/>
          <p:nvPr/>
        </p:nvSpPr>
        <p:spPr>
          <a:xfrm>
            <a:off x="1587030" y="3809070"/>
            <a:ext cx="2984969" cy="126380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C.</a:t>
            </a:r>
          </a:p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Single Responsibility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7664B1-C8F6-D417-9659-87D676A846F2}"/>
              </a:ext>
            </a:extLst>
          </p:cNvPr>
          <p:cNvSpPr/>
          <p:nvPr/>
        </p:nvSpPr>
        <p:spPr>
          <a:xfrm>
            <a:off x="5017889" y="3823938"/>
            <a:ext cx="2758228" cy="126380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D.</a:t>
            </a:r>
          </a:p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Dependency Inversion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366C47A-ED5F-5EDA-6D9E-DC00A6E81CD1}"/>
              </a:ext>
            </a:extLst>
          </p:cNvPr>
          <p:cNvSpPr/>
          <p:nvPr/>
        </p:nvSpPr>
        <p:spPr>
          <a:xfrm>
            <a:off x="1173665" y="1010115"/>
            <a:ext cx="6796670" cy="126380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  <a:r>
              <a:rPr lang="en-US" sz="250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Nguyên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tắc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nào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nằm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SOLID?</a:t>
            </a:r>
          </a:p>
        </p:txBody>
      </p:sp>
    </p:spTree>
    <p:extLst>
      <p:ext uri="{BB962C8B-B14F-4D97-AF65-F5344CB8AC3E}">
        <p14:creationId xmlns:p14="http://schemas.microsoft.com/office/powerpoint/2010/main" val="97849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6"/>
          <p:cNvSpPr txBox="1">
            <a:spLocks noGrp="1"/>
          </p:cNvSpPr>
          <p:nvPr>
            <p:ph type="title" idx="9"/>
          </p:nvPr>
        </p:nvSpPr>
        <p:spPr>
          <a:xfrm>
            <a:off x="563882" y="19346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Oxygen" panose="02000503000000000000" pitchFamily="2" charset="0"/>
              </a:rPr>
              <a:t>Bảng phân công</a:t>
            </a:r>
            <a:endParaRPr sz="2800" dirty="0">
              <a:latin typeface="Oxygen" panose="02000503000000000000" pitchFamily="2" charset="0"/>
            </a:endParaRPr>
          </a:p>
        </p:txBody>
      </p:sp>
      <p:pic>
        <p:nvPicPr>
          <p:cNvPr id="1026" name="Picture 2" descr="Online Payment PNG Transparent Images | PNG All">
            <a:extLst>
              <a:ext uri="{FF2B5EF4-FFF2-40B4-BE49-F238E27FC236}">
                <a16:creationId xmlns:a16="http://schemas.microsoft.com/office/drawing/2014/main" id="{6283C61F-3914-9939-B6C8-F5C5523BA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882" y="3486149"/>
            <a:ext cx="1791165" cy="179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661D36A-42A7-2E3E-41F5-DD8D3E2612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097638"/>
              </p:ext>
            </p:extLst>
          </p:nvPr>
        </p:nvGraphicFramePr>
        <p:xfrm>
          <a:off x="1524000" y="1164590"/>
          <a:ext cx="6096000" cy="28143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94174018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2700750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340483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MSSV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Họ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và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tên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Phân</a:t>
                      </a:r>
                      <a:r>
                        <a:rPr lang="en-US" dirty="0"/>
                        <a:t> công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126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20120505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Nguyễn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Duy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Khang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Phần</a:t>
                      </a:r>
                      <a:r>
                        <a:rPr lang="en-US" dirty="0"/>
                        <a:t> 2: </a:t>
                      </a:r>
                      <a:r>
                        <a:rPr lang="en-US" dirty="0" err="1"/>
                        <a:t>Giải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quyết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vấn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đề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6627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20120508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Nguyễn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Đăng</a:t>
                      </a:r>
                      <a:r>
                        <a:rPr lang="en-US" dirty="0"/>
                        <a:t> Khoa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Phần</a:t>
                      </a:r>
                      <a:r>
                        <a:rPr lang="en-US" dirty="0"/>
                        <a:t> 3: </a:t>
                      </a:r>
                      <a:r>
                        <a:rPr lang="en-US" dirty="0" err="1"/>
                        <a:t>Giải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quyết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vấn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đề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bằng</a:t>
                      </a:r>
                      <a:r>
                        <a:rPr lang="en-US" dirty="0"/>
                        <a:t> State pattern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677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20120509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Huỳnh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Tấn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Khánh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Phần</a:t>
                      </a:r>
                      <a:r>
                        <a:rPr lang="en-US" dirty="0"/>
                        <a:t> 5: </a:t>
                      </a:r>
                      <a:r>
                        <a:rPr lang="en-US" dirty="0" err="1"/>
                        <a:t>Trò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chơi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891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20120529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Huỳnh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Luật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Phần</a:t>
                      </a:r>
                      <a:r>
                        <a:rPr lang="en-US" dirty="0"/>
                        <a:t> 1: </a:t>
                      </a:r>
                      <a:r>
                        <a:rPr lang="en-US" dirty="0" err="1"/>
                        <a:t>Đặt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vấn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đề</a:t>
                      </a:r>
                      <a:r>
                        <a:rPr lang="en-US" dirty="0"/>
                        <a:t>, làm slide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69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20120551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Trần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Vĩnh</a:t>
                      </a:r>
                      <a:r>
                        <a:rPr lang="en-US" dirty="0"/>
                        <a:t> Phúc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Phần</a:t>
                      </a:r>
                      <a:r>
                        <a:rPr lang="en-US" dirty="0"/>
                        <a:t> 4: </a:t>
                      </a:r>
                      <a:r>
                        <a:rPr lang="en-US" dirty="0" err="1"/>
                        <a:t>Nâng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cấp</a:t>
                      </a:r>
                      <a:r>
                        <a:rPr lang="en-US" dirty="0"/>
                        <a:t> State pattern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205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253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6"/>
          <p:cNvSpPr txBox="1">
            <a:spLocks noGrp="1"/>
          </p:cNvSpPr>
          <p:nvPr>
            <p:ph type="title" idx="9"/>
          </p:nvPr>
        </p:nvSpPr>
        <p:spPr>
          <a:xfrm>
            <a:off x="563882" y="19346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Oxygen" panose="02000503000000000000" pitchFamily="2" charset="0"/>
              </a:rPr>
              <a:t>Tài liệu tham khảo</a:t>
            </a:r>
            <a:endParaRPr sz="2800" dirty="0">
              <a:latin typeface="Oxygen" panose="02000503000000000000" pitchFamily="2" charset="0"/>
            </a:endParaRPr>
          </a:p>
        </p:txBody>
      </p:sp>
      <p:pic>
        <p:nvPicPr>
          <p:cNvPr id="1026" name="Picture 2" descr="Online Payment PNG Transparent Images | PNG All">
            <a:extLst>
              <a:ext uri="{FF2B5EF4-FFF2-40B4-BE49-F238E27FC236}">
                <a16:creationId xmlns:a16="http://schemas.microsoft.com/office/drawing/2014/main" id="{6283C61F-3914-9939-B6C8-F5C5523BA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882" y="3486149"/>
            <a:ext cx="1791165" cy="179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15D4B8-15C1-39A6-B979-C1E0F42604E8}"/>
              </a:ext>
            </a:extLst>
          </p:cNvPr>
          <p:cNvSpPr txBox="1"/>
          <p:nvPr/>
        </p:nvSpPr>
        <p:spPr>
          <a:xfrm>
            <a:off x="1501698" y="1204332"/>
            <a:ext cx="5679687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ngsana New" panose="02020603050405020304" pitchFamily="18" charset="-34"/>
              </a:rPr>
              <a:t>Sách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ngsana New" panose="02020603050405020304" pitchFamily="18" charset="-34"/>
              </a:rPr>
              <a:t> Design patterns: Elements of Reusable Object-Oriented software.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ngsana New" panose="02020603050405020304" pitchFamily="18" charset="-34"/>
              </a:rPr>
              <a:t>Sách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ngsana New" panose="02020603050405020304" pitchFamily="18" charset="-34"/>
              </a:rPr>
              <a:t> Head First Design Patterns.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ngsana New" panose="02020603050405020304" pitchFamily="18" charset="-34"/>
              </a:rPr>
              <a:t>State design pattern tại viblo.asia</a:t>
            </a:r>
          </a:p>
        </p:txBody>
      </p:sp>
    </p:spTree>
    <p:extLst>
      <p:ext uri="{BB962C8B-B14F-4D97-AF65-F5344CB8AC3E}">
        <p14:creationId xmlns:p14="http://schemas.microsoft.com/office/powerpoint/2010/main" val="212120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BB8AA9-B708-26AB-A11D-93BE10F10C4C}"/>
              </a:ext>
            </a:extLst>
          </p:cNvPr>
          <p:cNvSpPr/>
          <p:nvPr/>
        </p:nvSpPr>
        <p:spPr>
          <a:xfrm>
            <a:off x="3965691" y="1835537"/>
            <a:ext cx="4040884" cy="147242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>
                <a:solidFill>
                  <a:schemeClr val="tx2">
                    <a:lumMod val="75000"/>
                  </a:schemeClr>
                </a:solidFill>
              </a:rPr>
              <a:t>Hết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!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BE09D341-F45E-4680-C523-A2DF8EE58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610" y="-74342"/>
            <a:ext cx="2229393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6"/>
          <p:cNvSpPr txBox="1">
            <a:spLocks noGrp="1"/>
          </p:cNvSpPr>
          <p:nvPr>
            <p:ph type="title" idx="9"/>
          </p:nvPr>
        </p:nvSpPr>
        <p:spPr>
          <a:xfrm>
            <a:off x="37650" y="21576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Oxygen" panose="02000503000000000000" pitchFamily="2" charset="0"/>
              </a:rPr>
              <a:t>Bài toán về phần mềm thanh toán</a:t>
            </a:r>
            <a:endParaRPr sz="2800" dirty="0">
              <a:latin typeface="Oxygen" panose="02000503000000000000" pitchFamily="2" charset="0"/>
            </a:endParaRPr>
          </a:p>
        </p:txBody>
      </p:sp>
      <p:sp>
        <p:nvSpPr>
          <p:cNvPr id="180" name="Google Shape;180;p36"/>
          <p:cNvSpPr txBox="1">
            <a:spLocks noGrp="1"/>
          </p:cNvSpPr>
          <p:nvPr>
            <p:ph type="title"/>
          </p:nvPr>
        </p:nvSpPr>
        <p:spPr>
          <a:xfrm>
            <a:off x="720000" y="235095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Đặt hàng</a:t>
            </a:r>
            <a:endParaRPr dirty="0"/>
          </a:p>
        </p:txBody>
      </p:sp>
      <p:sp>
        <p:nvSpPr>
          <p:cNvPr id="182" name="Google Shape;182;p36"/>
          <p:cNvSpPr txBox="1">
            <a:spLocks noGrp="1"/>
          </p:cNvSpPr>
          <p:nvPr>
            <p:ph type="title" idx="3"/>
          </p:nvPr>
        </p:nvSpPr>
        <p:spPr>
          <a:xfrm>
            <a:off x="3403800" y="235095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Chuyển khoản</a:t>
            </a:r>
            <a:endParaRPr dirty="0"/>
          </a:p>
        </p:txBody>
      </p:sp>
      <p:sp>
        <p:nvSpPr>
          <p:cNvPr id="184" name="Google Shape;184;p36"/>
          <p:cNvSpPr txBox="1">
            <a:spLocks noGrp="1"/>
          </p:cNvSpPr>
          <p:nvPr>
            <p:ph type="title" idx="6"/>
          </p:nvPr>
        </p:nvSpPr>
        <p:spPr>
          <a:xfrm>
            <a:off x="6087600" y="235095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Nhận hàng</a:t>
            </a:r>
            <a:endParaRPr dirty="0"/>
          </a:p>
        </p:txBody>
      </p:sp>
      <p:sp>
        <p:nvSpPr>
          <p:cNvPr id="186" name="Google Shape;186;p36"/>
          <p:cNvSpPr/>
          <p:nvPr/>
        </p:nvSpPr>
        <p:spPr>
          <a:xfrm>
            <a:off x="1402350" y="932092"/>
            <a:ext cx="971700" cy="971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6"/>
          <p:cNvSpPr/>
          <p:nvPr/>
        </p:nvSpPr>
        <p:spPr>
          <a:xfrm>
            <a:off x="4086150" y="932092"/>
            <a:ext cx="971700" cy="971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6"/>
          <p:cNvSpPr/>
          <p:nvPr/>
        </p:nvSpPr>
        <p:spPr>
          <a:xfrm>
            <a:off x="6769950" y="932092"/>
            <a:ext cx="971700" cy="971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9" name="Google Shape;189;p36"/>
          <p:cNvCxnSpPr>
            <a:cxnSpLocks/>
            <a:stCxn id="186" idx="4"/>
            <a:endCxn id="180" idx="0"/>
          </p:cNvCxnSpPr>
          <p:nvPr/>
        </p:nvCxnSpPr>
        <p:spPr>
          <a:xfrm>
            <a:off x="1888200" y="1903792"/>
            <a:ext cx="0" cy="447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36"/>
          <p:cNvCxnSpPr>
            <a:stCxn id="187" idx="4"/>
            <a:endCxn id="182" idx="0"/>
          </p:cNvCxnSpPr>
          <p:nvPr/>
        </p:nvCxnSpPr>
        <p:spPr>
          <a:xfrm>
            <a:off x="4572000" y="1903792"/>
            <a:ext cx="0" cy="447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191;p36"/>
          <p:cNvCxnSpPr>
            <a:cxnSpLocks/>
            <a:stCxn id="188" idx="4"/>
            <a:endCxn id="184" idx="0"/>
          </p:cNvCxnSpPr>
          <p:nvPr/>
        </p:nvCxnSpPr>
        <p:spPr>
          <a:xfrm>
            <a:off x="7255800" y="1903792"/>
            <a:ext cx="0" cy="447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2" name="Google Shape;192;p36"/>
          <p:cNvSpPr txBox="1">
            <a:spLocks noGrp="1"/>
          </p:cNvSpPr>
          <p:nvPr>
            <p:ph type="title" idx="2"/>
          </p:nvPr>
        </p:nvSpPr>
        <p:spPr>
          <a:xfrm>
            <a:off x="720000" y="1136043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93" name="Google Shape;193;p36"/>
          <p:cNvSpPr txBox="1">
            <a:spLocks noGrp="1"/>
          </p:cNvSpPr>
          <p:nvPr>
            <p:ph type="title" idx="4"/>
          </p:nvPr>
        </p:nvSpPr>
        <p:spPr>
          <a:xfrm>
            <a:off x="3403800" y="1136043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94" name="Google Shape;194;p36"/>
          <p:cNvSpPr txBox="1">
            <a:spLocks noGrp="1"/>
          </p:cNvSpPr>
          <p:nvPr>
            <p:ph type="title" idx="7"/>
          </p:nvPr>
        </p:nvSpPr>
        <p:spPr>
          <a:xfrm>
            <a:off x="6087600" y="1136043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17D67A-3C06-50E9-26D2-EF1DF033F2DD}"/>
              </a:ext>
            </a:extLst>
          </p:cNvPr>
          <p:cNvCxnSpPr>
            <a:cxnSpLocks/>
            <a:stCxn id="180" idx="2"/>
          </p:cNvCxnSpPr>
          <p:nvPr/>
        </p:nvCxnSpPr>
        <p:spPr>
          <a:xfrm>
            <a:off x="1888200" y="2878655"/>
            <a:ext cx="2683799" cy="594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595BE5-51B2-003B-791F-89E22142D684}"/>
              </a:ext>
            </a:extLst>
          </p:cNvPr>
          <p:cNvCxnSpPr>
            <a:cxnSpLocks/>
            <a:stCxn id="182" idx="2"/>
          </p:cNvCxnSpPr>
          <p:nvPr/>
        </p:nvCxnSpPr>
        <p:spPr>
          <a:xfrm>
            <a:off x="4572000" y="2878655"/>
            <a:ext cx="0" cy="600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6880DF0-75FE-E747-BA68-96A22E9D9974}"/>
              </a:ext>
            </a:extLst>
          </p:cNvPr>
          <p:cNvCxnSpPr>
            <a:cxnSpLocks/>
            <a:stCxn id="184" idx="2"/>
          </p:cNvCxnSpPr>
          <p:nvPr/>
        </p:nvCxnSpPr>
        <p:spPr>
          <a:xfrm flipH="1">
            <a:off x="4571999" y="2878655"/>
            <a:ext cx="2683801" cy="594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BA698F1-DED9-8CB1-98CF-9D1CC5575F13}"/>
              </a:ext>
            </a:extLst>
          </p:cNvPr>
          <p:cNvSpPr/>
          <p:nvPr/>
        </p:nvSpPr>
        <p:spPr>
          <a:xfrm>
            <a:off x="951497" y="3575318"/>
            <a:ext cx="1873405" cy="77784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Thanh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toán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thành công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7DC0814-CEF3-C94B-D22C-6B8D06A696D2}"/>
              </a:ext>
            </a:extLst>
          </p:cNvPr>
          <p:cNvSpPr/>
          <p:nvPr/>
        </p:nvSpPr>
        <p:spPr>
          <a:xfrm>
            <a:off x="3635297" y="3575318"/>
            <a:ext cx="1873405" cy="77784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Thanh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toán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thất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bại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9160B-199F-6B13-23A4-E5958558C661}"/>
              </a:ext>
            </a:extLst>
          </p:cNvPr>
          <p:cNvSpPr/>
          <p:nvPr/>
        </p:nvSpPr>
        <p:spPr>
          <a:xfrm>
            <a:off x="6319097" y="3575318"/>
            <a:ext cx="1873405" cy="77784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Nhận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hàng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C6DE0A4B-7240-82E3-E500-E2E2CB2DCBF9}"/>
              </a:ext>
            </a:extLst>
          </p:cNvPr>
          <p:cNvSpPr/>
          <p:nvPr/>
        </p:nvSpPr>
        <p:spPr>
          <a:xfrm>
            <a:off x="2715324" y="1318970"/>
            <a:ext cx="971700" cy="1561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Google Shape;180;p36">
            <a:extLst>
              <a:ext uri="{FF2B5EF4-FFF2-40B4-BE49-F238E27FC236}">
                <a16:creationId xmlns:a16="http://schemas.microsoft.com/office/drawing/2014/main" id="{C55E55E5-B400-84A2-0CCA-ED8314E0587F}"/>
              </a:ext>
            </a:extLst>
          </p:cNvPr>
          <p:cNvSpPr txBox="1">
            <a:spLocks/>
          </p:cNvSpPr>
          <p:nvPr/>
        </p:nvSpPr>
        <p:spPr>
          <a:xfrm>
            <a:off x="2521887" y="971396"/>
            <a:ext cx="1338837" cy="40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iret One"/>
              <a:buNone/>
              <a:defRPr sz="2000" b="1" i="0" u="none" strike="noStrike" cap="none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600" dirty="0"/>
              <a:t>Chuyển đổi</a:t>
            </a:r>
          </a:p>
        </p:txBody>
      </p:sp>
      <p:sp>
        <p:nvSpPr>
          <p:cNvPr id="49" name="Google Shape;180;p36">
            <a:extLst>
              <a:ext uri="{FF2B5EF4-FFF2-40B4-BE49-F238E27FC236}">
                <a16:creationId xmlns:a16="http://schemas.microsoft.com/office/drawing/2014/main" id="{D577739F-190E-0529-A0E7-75396628D1ED}"/>
              </a:ext>
            </a:extLst>
          </p:cNvPr>
          <p:cNvSpPr txBox="1">
            <a:spLocks/>
          </p:cNvSpPr>
          <p:nvPr/>
        </p:nvSpPr>
        <p:spPr>
          <a:xfrm>
            <a:off x="2531756" y="1416854"/>
            <a:ext cx="1338837" cy="40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iret One"/>
              <a:buNone/>
              <a:defRPr sz="2000" b="1" i="0" u="none" strike="noStrike" cap="none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600" dirty="0" err="1"/>
              <a:t>trạng</a:t>
            </a:r>
            <a:r>
              <a:rPr lang="en-US" sz="1600" dirty="0"/>
              <a:t> </a:t>
            </a:r>
            <a:r>
              <a:rPr lang="en-US" sz="1600" dirty="0" err="1"/>
              <a:t>thái</a:t>
            </a:r>
            <a:endParaRPr lang="en-US" sz="1600" dirty="0"/>
          </a:p>
        </p:txBody>
      </p:sp>
      <p:sp>
        <p:nvSpPr>
          <p:cNvPr id="50" name="Arrow: Left-Right 49">
            <a:extLst>
              <a:ext uri="{FF2B5EF4-FFF2-40B4-BE49-F238E27FC236}">
                <a16:creationId xmlns:a16="http://schemas.microsoft.com/office/drawing/2014/main" id="{F33D970D-3D8C-C5FF-96BE-DA047A170011}"/>
              </a:ext>
            </a:extLst>
          </p:cNvPr>
          <p:cNvSpPr/>
          <p:nvPr/>
        </p:nvSpPr>
        <p:spPr>
          <a:xfrm>
            <a:off x="5432984" y="1317589"/>
            <a:ext cx="971700" cy="1561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Google Shape;180;p36">
            <a:extLst>
              <a:ext uri="{FF2B5EF4-FFF2-40B4-BE49-F238E27FC236}">
                <a16:creationId xmlns:a16="http://schemas.microsoft.com/office/drawing/2014/main" id="{835030D4-C58D-7112-B04B-DFAECFFF17BB}"/>
              </a:ext>
            </a:extLst>
          </p:cNvPr>
          <p:cNvSpPr txBox="1">
            <a:spLocks/>
          </p:cNvSpPr>
          <p:nvPr/>
        </p:nvSpPr>
        <p:spPr>
          <a:xfrm>
            <a:off x="5239547" y="970015"/>
            <a:ext cx="1338837" cy="40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iret One"/>
              <a:buNone/>
              <a:defRPr sz="2000" b="1" i="0" u="none" strike="noStrike" cap="none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600" dirty="0"/>
              <a:t>Chuyển đổi</a:t>
            </a:r>
          </a:p>
        </p:txBody>
      </p:sp>
      <p:sp>
        <p:nvSpPr>
          <p:cNvPr id="52" name="Google Shape;180;p36">
            <a:extLst>
              <a:ext uri="{FF2B5EF4-FFF2-40B4-BE49-F238E27FC236}">
                <a16:creationId xmlns:a16="http://schemas.microsoft.com/office/drawing/2014/main" id="{C5672B52-FFC9-B67C-781E-8F106CD0316C}"/>
              </a:ext>
            </a:extLst>
          </p:cNvPr>
          <p:cNvSpPr txBox="1">
            <a:spLocks/>
          </p:cNvSpPr>
          <p:nvPr/>
        </p:nvSpPr>
        <p:spPr>
          <a:xfrm>
            <a:off x="5249416" y="1415473"/>
            <a:ext cx="1338837" cy="40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iret One"/>
              <a:buNone/>
              <a:defRPr sz="2000" b="1" i="0" u="none" strike="noStrike" cap="none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600" dirty="0" err="1"/>
              <a:t>trạng</a:t>
            </a:r>
            <a:r>
              <a:rPr lang="en-US" sz="1600" dirty="0"/>
              <a:t> </a:t>
            </a:r>
            <a:r>
              <a:rPr lang="en-US" sz="1600" dirty="0" err="1"/>
              <a:t>thái</a:t>
            </a:r>
            <a:endParaRPr lang="en-US" sz="16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2703B35-D65B-D005-886D-8A279421E857}"/>
              </a:ext>
            </a:extLst>
          </p:cNvPr>
          <p:cNvCxnSpPr>
            <a:stCxn id="13" idx="3"/>
            <a:endCxn id="32" idx="1"/>
          </p:cNvCxnSpPr>
          <p:nvPr/>
        </p:nvCxnSpPr>
        <p:spPr>
          <a:xfrm flipV="1">
            <a:off x="2824902" y="3954966"/>
            <a:ext cx="810395" cy="92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E696C74-B2F5-792B-2D0B-F5AC4B02C567}"/>
              </a:ext>
            </a:extLst>
          </p:cNvPr>
          <p:cNvCxnSpPr>
            <a:stCxn id="32" idx="3"/>
            <a:endCxn id="33" idx="1"/>
          </p:cNvCxnSpPr>
          <p:nvPr/>
        </p:nvCxnSpPr>
        <p:spPr>
          <a:xfrm>
            <a:off x="5508702" y="3964239"/>
            <a:ext cx="8103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0"/>
      <p:bldP spid="184" grpId="0"/>
      <p:bldP spid="187" grpId="0" animBg="1"/>
      <p:bldP spid="188" grpId="0" animBg="1"/>
      <p:bldP spid="193" grpId="0"/>
      <p:bldP spid="194" grpId="0"/>
      <p:bldP spid="13" grpId="0" animBg="1"/>
      <p:bldP spid="32" grpId="0" animBg="1"/>
      <p:bldP spid="33" grpId="0" animBg="1"/>
      <p:bldP spid="26" grpId="0" animBg="1"/>
      <p:bldP spid="48" grpId="0"/>
      <p:bldP spid="49" grpId="0"/>
      <p:bldP spid="50" grpId="0" animBg="1"/>
      <p:bldP spid="51" grpId="0"/>
      <p:bldP spid="5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6"/>
          <p:cNvSpPr txBox="1">
            <a:spLocks noGrp="1"/>
          </p:cNvSpPr>
          <p:nvPr>
            <p:ph type="title" idx="9"/>
          </p:nvPr>
        </p:nvSpPr>
        <p:spPr>
          <a:xfrm>
            <a:off x="37650" y="21576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Oxygen" panose="02000503000000000000" pitchFamily="2" charset="0"/>
              </a:rPr>
              <a:t>Bài toán về phần mềm thanh toán</a:t>
            </a:r>
            <a:endParaRPr sz="2800" dirty="0">
              <a:latin typeface="Oxygen" panose="02000503000000000000" pitchFamily="2" charset="0"/>
            </a:endParaRPr>
          </a:p>
        </p:txBody>
      </p:sp>
      <p:pic>
        <p:nvPicPr>
          <p:cNvPr id="1026" name="Picture 2" descr="Online Payment PNG Transparent Images | PNG All">
            <a:extLst>
              <a:ext uri="{FF2B5EF4-FFF2-40B4-BE49-F238E27FC236}">
                <a16:creationId xmlns:a16="http://schemas.microsoft.com/office/drawing/2014/main" id="{6283C61F-3914-9939-B6C8-F5C5523BA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882" y="3486149"/>
            <a:ext cx="1791165" cy="179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2BA6700-BB08-58FF-FE78-7F0F87E2AA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588765"/>
              </p:ext>
            </p:extLst>
          </p:nvPr>
        </p:nvGraphicFramePr>
        <p:xfrm>
          <a:off x="1203656" y="1211766"/>
          <a:ext cx="6736688" cy="2497876"/>
        </p:xfrm>
        <a:graphic>
          <a:graphicData uri="http://schemas.openxmlformats.org/drawingml/2006/table">
            <a:tbl>
              <a:tblPr firstRow="1" firstCol="1" bandRow="1">
                <a:tableStyleId>{ED083AE6-46FA-4A59-8FB0-9F97EB10719F}</a:tableStyleId>
              </a:tblPr>
              <a:tblGrid>
                <a:gridCol w="1684172">
                  <a:extLst>
                    <a:ext uri="{9D8B030D-6E8A-4147-A177-3AD203B41FA5}">
                      <a16:colId xmlns:a16="http://schemas.microsoft.com/office/drawing/2014/main" val="841790348"/>
                    </a:ext>
                  </a:extLst>
                </a:gridCol>
                <a:gridCol w="1684172">
                  <a:extLst>
                    <a:ext uri="{9D8B030D-6E8A-4147-A177-3AD203B41FA5}">
                      <a16:colId xmlns:a16="http://schemas.microsoft.com/office/drawing/2014/main" val="2487042814"/>
                    </a:ext>
                  </a:extLst>
                </a:gridCol>
                <a:gridCol w="1684172">
                  <a:extLst>
                    <a:ext uri="{9D8B030D-6E8A-4147-A177-3AD203B41FA5}">
                      <a16:colId xmlns:a16="http://schemas.microsoft.com/office/drawing/2014/main" val="1825280411"/>
                    </a:ext>
                  </a:extLst>
                </a:gridCol>
                <a:gridCol w="1684172">
                  <a:extLst>
                    <a:ext uri="{9D8B030D-6E8A-4147-A177-3AD203B41FA5}">
                      <a16:colId xmlns:a16="http://schemas.microsoft.com/office/drawing/2014/main" val="2436719536"/>
                    </a:ext>
                  </a:extLst>
                </a:gridCol>
              </a:tblGrid>
              <a:tr h="624469">
                <a:tc>
                  <a:txBody>
                    <a:bodyPr/>
                    <a:lstStyle/>
                    <a:p>
                      <a:r>
                        <a:rPr lang="en-US" dirty="0"/>
                        <a:t>                  Action</a:t>
                      </a:r>
                    </a:p>
                    <a:p>
                      <a:r>
                        <a:rPr lang="en-US" dirty="0"/>
                        <a:t>State</a:t>
                      </a:r>
                    </a:p>
                  </a:txBody>
                  <a:tcPr>
                    <a:lnTlToB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PaySuccess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PayFailed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GetProduct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974588"/>
                  </a:ext>
                </a:extLst>
              </a:tr>
              <a:tr h="624469">
                <a:tc>
                  <a:txBody>
                    <a:bodyPr/>
                    <a:lstStyle/>
                    <a:p>
                      <a:r>
                        <a:rPr lang="en-US" dirty="0"/>
                        <a:t>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Transaction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Order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383781"/>
                  </a:ext>
                </a:extLst>
              </a:tr>
              <a:tr h="624469">
                <a:tc>
                  <a:txBody>
                    <a:bodyPr/>
                    <a:lstStyle/>
                    <a:p>
                      <a:r>
                        <a:rPr lang="en-US" dirty="0"/>
                        <a:t>Receive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Receive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Receive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Order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844567"/>
                  </a:ext>
                </a:extLst>
              </a:tr>
              <a:tr h="624469">
                <a:tc>
                  <a:txBody>
                    <a:bodyPr/>
                    <a:lstStyle/>
                    <a:p>
                      <a:r>
                        <a:rPr lang="en-US" dirty="0"/>
                        <a:t>Transaction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Receive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Transaction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815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627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>
            <a:spLocks noGrp="1"/>
          </p:cNvSpPr>
          <p:nvPr>
            <p:ph type="title"/>
          </p:nvPr>
        </p:nvSpPr>
        <p:spPr>
          <a:xfrm>
            <a:off x="4891668" y="1747024"/>
            <a:ext cx="3532339" cy="14374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Giải quyết vấn đề</a:t>
            </a:r>
            <a:endParaRPr dirty="0"/>
          </a:p>
        </p:txBody>
      </p:sp>
      <p:sp>
        <p:nvSpPr>
          <p:cNvPr id="218" name="Google Shape;218;p40"/>
          <p:cNvSpPr txBox="1">
            <a:spLocks noGrp="1"/>
          </p:cNvSpPr>
          <p:nvPr>
            <p:ph type="subTitle" idx="1"/>
          </p:nvPr>
        </p:nvSpPr>
        <p:spPr>
          <a:xfrm>
            <a:off x="5139001" y="3323950"/>
            <a:ext cx="3285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Sử dụng if</a:t>
            </a:r>
            <a:endParaRPr dirty="0"/>
          </a:p>
        </p:txBody>
      </p:sp>
      <p:sp>
        <p:nvSpPr>
          <p:cNvPr id="219" name="Google Shape;219;p40"/>
          <p:cNvSpPr txBox="1">
            <a:spLocks noGrp="1"/>
          </p:cNvSpPr>
          <p:nvPr>
            <p:ph type="title" idx="2"/>
          </p:nvPr>
        </p:nvSpPr>
        <p:spPr>
          <a:xfrm>
            <a:off x="5139001" y="674995"/>
            <a:ext cx="3285000" cy="126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</a:t>
            </a:r>
            <a:endParaRPr dirty="0"/>
          </a:p>
        </p:txBody>
      </p:sp>
      <p:pic>
        <p:nvPicPr>
          <p:cNvPr id="3" name="Picture 2" descr="A picture containing toy&#10;&#10;Description automatically generated">
            <a:extLst>
              <a:ext uri="{FF2B5EF4-FFF2-40B4-BE49-F238E27FC236}">
                <a16:creationId xmlns:a16="http://schemas.microsoft.com/office/drawing/2014/main" id="{12FD200E-74AE-8209-518E-9B2E48D29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427" y="2118737"/>
            <a:ext cx="1861401" cy="213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245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>
            <a:spLocks noGrp="1"/>
          </p:cNvSpPr>
          <p:nvPr>
            <p:ph type="title"/>
          </p:nvPr>
        </p:nvSpPr>
        <p:spPr>
          <a:xfrm>
            <a:off x="720000" y="34838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xygen" panose="02000503000000000000" pitchFamily="2" charset="0"/>
              </a:rPr>
              <a:t>Giải quyết vấn đề</a:t>
            </a:r>
            <a:endParaRPr dirty="0">
              <a:latin typeface="Oxygen" panose="02000503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34B40A2-75D6-CC08-3C42-E1BA167B0F3A}"/>
              </a:ext>
            </a:extLst>
          </p:cNvPr>
          <p:cNvSpPr/>
          <p:nvPr/>
        </p:nvSpPr>
        <p:spPr>
          <a:xfrm>
            <a:off x="1155991" y="1880373"/>
            <a:ext cx="6832018" cy="138275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Tạo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một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 class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bình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 thường (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Dummystate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)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có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 thuộc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tính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là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 3 state: Order (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đặt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hàng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), transaction (quá trình giáo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dịch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), receive (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nhận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hàng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)</a:t>
            </a:r>
            <a:endParaRPr lang="en-US" sz="2000" dirty="0">
              <a:solidFill>
                <a:schemeClr val="tx2">
                  <a:lumMod val="50000"/>
                </a:schemeClr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0068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Minimalist Aesthetic Slideshow by Slidesgo">
  <a:themeElements>
    <a:clrScheme name="Simple Light">
      <a:dk1>
        <a:srgbClr val="6D5B57"/>
      </a:dk1>
      <a:lt1>
        <a:srgbClr val="F2E1D8"/>
      </a:lt1>
      <a:dk2>
        <a:srgbClr val="595959"/>
      </a:dk2>
      <a:lt2>
        <a:srgbClr val="B08980"/>
      </a:lt2>
      <a:accent1>
        <a:srgbClr val="6D5B57"/>
      </a:accent1>
      <a:accent2>
        <a:srgbClr val="F2E1D8"/>
      </a:accent2>
      <a:accent3>
        <a:srgbClr val="595959"/>
      </a:accent3>
      <a:accent4>
        <a:srgbClr val="B08980"/>
      </a:accent4>
      <a:accent5>
        <a:srgbClr val="F2E1D8"/>
      </a:accent5>
      <a:accent6>
        <a:srgbClr val="59595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</TotalTime>
  <Words>2440</Words>
  <Application>Microsoft Office PowerPoint</Application>
  <PresentationFormat>On-screen Show (16:9)</PresentationFormat>
  <Paragraphs>301</Paragraphs>
  <Slides>55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6" baseType="lpstr">
      <vt:lpstr>Bebas Neue</vt:lpstr>
      <vt:lpstr>Oxygen</vt:lpstr>
      <vt:lpstr>Times New Roman</vt:lpstr>
      <vt:lpstr>Poiret One</vt:lpstr>
      <vt:lpstr>Symbol</vt:lpstr>
      <vt:lpstr>Arial</vt:lpstr>
      <vt:lpstr>Tahoma</vt:lpstr>
      <vt:lpstr>Maven Pro</vt:lpstr>
      <vt:lpstr>Oxygen Light</vt:lpstr>
      <vt:lpstr>Calibri</vt:lpstr>
      <vt:lpstr>Minimalist Aesthetic Slideshow by Slidesgo</vt:lpstr>
      <vt:lpstr>State design pattern</vt:lpstr>
      <vt:lpstr>Giới thiệu nhóm OOP trong tim tôi</vt:lpstr>
      <vt:lpstr>1. Đặt vấn đề</vt:lpstr>
      <vt:lpstr>Đặt vấn đề</vt:lpstr>
      <vt:lpstr>Bài toán về phần mềm thanh toán</vt:lpstr>
      <vt:lpstr>Bài toán về phần mềm thanh toán</vt:lpstr>
      <vt:lpstr>Bài toán về phần mềm thanh toán</vt:lpstr>
      <vt:lpstr>Giải quyết vấn đề</vt:lpstr>
      <vt:lpstr>Giải quyết vấn đề</vt:lpstr>
      <vt:lpstr>Giải quyết vấn đề</vt:lpstr>
      <vt:lpstr>Giải quyết vấn đề</vt:lpstr>
      <vt:lpstr>Giải quyết vấn đề</vt:lpstr>
      <vt:lpstr>Giải quyết vấn đề</vt:lpstr>
      <vt:lpstr>Vấn đề của cách làm trên</vt:lpstr>
      <vt:lpstr>PowerPoint Presentation</vt:lpstr>
      <vt:lpstr>3. Cách khắc phục – nâng cấp lên state pattern</vt:lpstr>
      <vt:lpstr>3. Cách khắc phục – nâng cấp lên state pattern</vt:lpstr>
      <vt:lpstr>State design pattern</vt:lpstr>
      <vt:lpstr>State design pattern</vt:lpstr>
      <vt:lpstr>State design pattern</vt:lpstr>
      <vt:lpstr>State design pattern</vt:lpstr>
      <vt:lpstr>State design pattern</vt:lpstr>
      <vt:lpstr>Trở lại bài toán ban đầu</vt:lpstr>
      <vt:lpstr>Xây dựng các lớp dưới dạng state design pattern</vt:lpstr>
      <vt:lpstr>Xây dựng các lớp dưới dạng state design pattern</vt:lpstr>
      <vt:lpstr>Xây dựng các lớp dưới dạng state design pattern</vt:lpstr>
      <vt:lpstr>Xây dựng các lớp dưới dạng state design pattern</vt:lpstr>
      <vt:lpstr>Xây dựng các lớp dưới dạng state design pattern</vt:lpstr>
      <vt:lpstr>Xây dựng các lớp dưới dạng state design pattern</vt:lpstr>
      <vt:lpstr>Xây dựng các lớp dưới dạng state design pattern</vt:lpstr>
      <vt:lpstr>Xây dựng các lớp dưới dạng state design pattern</vt:lpstr>
      <vt:lpstr>Ưu điểm</vt:lpstr>
      <vt:lpstr>Nhược điểm</vt:lpstr>
      <vt:lpstr>Nhược điểm</vt:lpstr>
      <vt:lpstr>4. Nâng cấp state design pattern</vt:lpstr>
      <vt:lpstr>1 class nên và chỉ nên làm 1 công việc, chỉ nên có 1 lí do để thay đổi </vt:lpstr>
      <vt:lpstr>Các object của class con có thể thay thế class cha mà không làm thay đổi tính đúng đắng của chương trình</vt:lpstr>
      <vt:lpstr>PowerPoint Presentation</vt:lpstr>
      <vt:lpstr>PowerPoint Presentation</vt:lpstr>
      <vt:lpstr>PowerPoint Presentation</vt:lpstr>
      <vt:lpstr>PowerPoint Presentation</vt:lpstr>
      <vt:lpstr>5. Trò chơi</vt:lpstr>
      <vt:lpstr>Trò chơi</vt:lpstr>
      <vt:lpstr>Trò chơi</vt:lpstr>
      <vt:lpstr>Trò chơi</vt:lpstr>
      <vt:lpstr>Trò chơi</vt:lpstr>
      <vt:lpstr>Trò chơi</vt:lpstr>
      <vt:lpstr>Trò chơi</vt:lpstr>
      <vt:lpstr>Trò chơi</vt:lpstr>
      <vt:lpstr>Trò chơi</vt:lpstr>
      <vt:lpstr>Trò chơi</vt:lpstr>
      <vt:lpstr>Trò chơi</vt:lpstr>
      <vt:lpstr>Bảng phân công</vt:lpstr>
      <vt:lpstr>Tài liệu tham khảo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State design pattern</dc:title>
  <cp:lastModifiedBy>HUỲNH LUẬT</cp:lastModifiedBy>
  <cp:revision>17</cp:revision>
  <dcterms:modified xsi:type="dcterms:W3CDTF">2022-05-22T13:35:47Z</dcterms:modified>
</cp:coreProperties>
</file>